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8" r:id="rId2"/>
    <p:sldId id="259" r:id="rId3"/>
    <p:sldId id="299" r:id="rId4"/>
    <p:sldId id="301" r:id="rId5"/>
    <p:sldId id="290" r:id="rId6"/>
    <p:sldId id="291" r:id="rId7"/>
    <p:sldId id="300" r:id="rId8"/>
    <p:sldId id="296" r:id="rId9"/>
    <p:sldId id="298" r:id="rId10"/>
    <p:sldId id="302" r:id="rId11"/>
    <p:sldId id="295" r:id="rId12"/>
    <p:sldId id="27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2E3"/>
    <a:srgbClr val="021127"/>
    <a:srgbClr val="063970"/>
    <a:srgbClr val="000001"/>
    <a:srgbClr val="07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outlineViewPr>
    <p:cViewPr>
      <p:scale>
        <a:sx n="33" d="100"/>
        <a:sy n="33" d="100"/>
      </p:scale>
      <p:origin x="0" y="-6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yzu.edu.tw/flow/" TargetMode="External"/><Relationship Id="rId2" Type="http://schemas.openxmlformats.org/officeDocument/2006/relationships/hyperlink" Target="https://flowweb.yzu.edu.tw/" TargetMode="External"/><Relationship Id="rId1" Type="http://schemas.openxmlformats.org/officeDocument/2006/relationships/hyperlink" Target="http://roamingcenter.ndhu.edu.tw/" TargetMode="External"/><Relationship Id="rId6" Type="http://schemas.openxmlformats.org/officeDocument/2006/relationships/hyperlink" Target="https://www.yzu.edu.tw/admin/is/index.php/tw/network/wireless" TargetMode="External"/><Relationship Id="rId5" Type="http://schemas.openxmlformats.org/officeDocument/2006/relationships/hyperlink" Target="https://www.yzu.edu.tw/admin/is/index.php/tw/network" TargetMode="External"/><Relationship Id="rId4" Type="http://schemas.openxmlformats.org/officeDocument/2006/relationships/hyperlink" Target="https://www.yzu.edu.tw/admin/is/index.php/tw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isdept@Saturn.yzu.edu.tw" TargetMode="External"/><Relationship Id="rId1" Type="http://schemas.openxmlformats.org/officeDocument/2006/relationships/hyperlink" Target="mailto:&#32178;&#23186;&#32068;isnm@Saturn.yzu.edu.tw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zu.edu.tw/admin/is/index.php/tw/" TargetMode="External"/><Relationship Id="rId2" Type="http://schemas.openxmlformats.org/officeDocument/2006/relationships/hyperlink" Target="https://net.yzu.edu.tw/flow/" TargetMode="External"/><Relationship Id="rId1" Type="http://schemas.openxmlformats.org/officeDocument/2006/relationships/hyperlink" Target="https://flowweb.yzu.edu.tw/" TargetMode="External"/><Relationship Id="rId6" Type="http://schemas.openxmlformats.org/officeDocument/2006/relationships/hyperlink" Target="http://roamingcenter.ndhu.edu.tw/" TargetMode="External"/><Relationship Id="rId5" Type="http://schemas.openxmlformats.org/officeDocument/2006/relationships/hyperlink" Target="https://www.yzu.edu.tw/admin/is/index.php/tw/network/wireless" TargetMode="External"/><Relationship Id="rId4" Type="http://schemas.openxmlformats.org/officeDocument/2006/relationships/hyperlink" Target="https://www.yzu.edu.tw/admin/is/index.php/tw/network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isdept@Saturn.yzu.edu.tw" TargetMode="External"/><Relationship Id="rId1" Type="http://schemas.openxmlformats.org/officeDocument/2006/relationships/hyperlink" Target="mailto:&#32178;&#23186;&#32068;isnm@Saturn.yzu.edu.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5B09D-FF46-4060-8351-5CBCBE158D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E7EB405-871F-47D3-BD01-9D1FF5716A42}">
      <dgm:prSet phldrT="[文字]" custT="1"/>
      <dgm:spPr/>
      <dgm:t>
        <a:bodyPr/>
        <a:lstStyle/>
        <a:p>
          <a:r>
            <a:rPr lang="zh-TW" altLang="en-US" sz="2000" b="1" dirty="0">
              <a:latin typeface="+mj-ea"/>
              <a:ea typeface="+mj-ea"/>
            </a:rPr>
            <a:t>校園網路管理系統</a:t>
          </a:r>
        </a:p>
      </dgm:t>
    </dgm:pt>
    <dgm:pt modelId="{9E329EC4-D963-4676-A7E8-3C2D83DACFD5}" type="parTrans" cxnId="{5BFA14A0-8BB4-4456-BD6D-6D00CD818121}">
      <dgm:prSet/>
      <dgm:spPr/>
      <dgm:t>
        <a:bodyPr/>
        <a:lstStyle/>
        <a:p>
          <a:endParaRPr lang="zh-TW" altLang="en-US"/>
        </a:p>
      </dgm:t>
    </dgm:pt>
    <dgm:pt modelId="{2CB0C38B-8765-4814-8F86-54F8CDE4FE86}" type="sibTrans" cxnId="{5BFA14A0-8BB4-4456-BD6D-6D00CD818121}">
      <dgm:prSet/>
      <dgm:spPr/>
      <dgm:t>
        <a:bodyPr/>
        <a:lstStyle/>
        <a:p>
          <a:endParaRPr lang="zh-TW" altLang="en-US"/>
        </a:p>
      </dgm:t>
    </dgm:pt>
    <dgm:pt modelId="{D85E7816-962E-47A9-BF7B-4CDC99812622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ea"/>
              <a:ea typeface="+mj-ea"/>
            </a:rPr>
            <a:t>校內</a:t>
          </a:r>
          <a:r>
            <a:rPr lang="zh-TW" altLang="en-US" sz="2000" b="1" dirty="0">
              <a:latin typeface="+mj-ea"/>
              <a:ea typeface="+mj-ea"/>
            </a:rPr>
            <a:t>使用無線網路</a:t>
          </a:r>
        </a:p>
      </dgm:t>
    </dgm:pt>
    <dgm:pt modelId="{39F81C18-AE9A-462A-9A66-5A21A9D12B26}" type="parTrans" cxnId="{1420B22D-858A-4B29-BFB7-CCE0FDCB283D}">
      <dgm:prSet/>
      <dgm:spPr/>
      <dgm:t>
        <a:bodyPr/>
        <a:lstStyle/>
        <a:p>
          <a:endParaRPr lang="zh-TW" altLang="en-US"/>
        </a:p>
      </dgm:t>
    </dgm:pt>
    <dgm:pt modelId="{EC657B46-A16B-464A-9F96-C5C42027C19D}" type="sibTrans" cxnId="{1420B22D-858A-4B29-BFB7-CCE0FDCB283D}">
      <dgm:prSet/>
      <dgm:spPr/>
      <dgm:t>
        <a:bodyPr/>
        <a:lstStyle/>
        <a:p>
          <a:endParaRPr lang="zh-TW" altLang="en-US"/>
        </a:p>
      </dgm:t>
    </dgm:pt>
    <dgm:pt modelId="{D09306F0-4978-4A50-A11C-8125982A24D6}">
      <dgm:prSet phldrT="[文字]" custT="1"/>
      <dgm:spPr/>
      <dgm:t>
        <a:bodyPr/>
        <a:lstStyle/>
        <a:p>
          <a:r>
            <a:rPr lang="zh-TW" altLang="en-US" sz="1600" dirty="0"/>
            <a:t>本校已加入「</a:t>
          </a:r>
          <a:r>
            <a:rPr lang="en-US" altLang="en-US" sz="1600" dirty="0" err="1"/>
            <a:t>TANet</a:t>
          </a:r>
          <a:r>
            <a:rPr lang="zh-TW" altLang="en-US" sz="1600" dirty="0"/>
            <a:t>無線網路漫遊交換中心」校園無線漫遊計畫，當本校教職員生到參與漫遊之學校欲使用該校無線網路時，只要輸入本校完整的 </a:t>
          </a:r>
          <a:r>
            <a:rPr lang="en-US" altLang="en-US" sz="1600" dirty="0"/>
            <a:t>e-mail address </a:t>
          </a:r>
          <a:r>
            <a:rPr lang="zh-TW" altLang="en-US" sz="1600" dirty="0"/>
            <a:t>帳號、密碼即可。</a:t>
          </a:r>
        </a:p>
      </dgm:t>
    </dgm:pt>
    <dgm:pt modelId="{655642CB-80FC-4926-A5B1-B3CDA62CF68A}" type="parTrans" cxnId="{E97B66D7-74D9-4FD2-8CE6-086C7ACA512C}">
      <dgm:prSet/>
      <dgm:spPr/>
      <dgm:t>
        <a:bodyPr/>
        <a:lstStyle/>
        <a:p>
          <a:endParaRPr lang="zh-TW" altLang="en-US"/>
        </a:p>
      </dgm:t>
    </dgm:pt>
    <dgm:pt modelId="{CC22AAA4-44B4-4C4F-84BC-3928829A4676}" type="sibTrans" cxnId="{E97B66D7-74D9-4FD2-8CE6-086C7ACA512C}">
      <dgm:prSet/>
      <dgm:spPr/>
      <dgm:t>
        <a:bodyPr/>
        <a:lstStyle/>
        <a:p>
          <a:endParaRPr lang="zh-TW" altLang="en-US"/>
        </a:p>
      </dgm:t>
    </dgm:pt>
    <dgm:pt modelId="{714DF872-966D-4870-92F3-E45D22A0348E}">
      <dgm:prSet custT="1"/>
      <dgm:spPr/>
      <dgm:t>
        <a:bodyPr/>
        <a:lstStyle/>
        <a:p>
          <a:r>
            <a:rPr lang="zh-TW" altLang="en-US" sz="1700" dirty="0"/>
            <a:t> </a:t>
          </a:r>
          <a:r>
            <a:rPr lang="zh-TW" altLang="en-US" sz="1600" dirty="0"/>
            <a:t>相關連結：</a:t>
          </a:r>
          <a:r>
            <a:rPr lang="en-US" altLang="en-US" sz="1600" dirty="0">
              <a:hlinkClick xmlns:r="http://schemas.openxmlformats.org/officeDocument/2006/relationships" r:id="rId1"/>
            </a:rPr>
            <a:t>TANET</a:t>
          </a:r>
          <a:r>
            <a:rPr lang="zh-TW" altLang="en-US" sz="1600" dirty="0">
              <a:hlinkClick xmlns:r="http://schemas.openxmlformats.org/officeDocument/2006/relationships" r:id="rId1"/>
            </a:rPr>
            <a:t>無線網路漫遊交換中心</a:t>
          </a:r>
          <a:endParaRPr lang="zh-TW" altLang="en-US" sz="1600" dirty="0"/>
        </a:p>
      </dgm:t>
    </dgm:pt>
    <dgm:pt modelId="{A0CEF1C2-391B-4470-A139-F7B8B8ECC892}" type="parTrans" cxnId="{4156C08D-C5C1-4232-97BF-7D8455747F56}">
      <dgm:prSet/>
      <dgm:spPr/>
      <dgm:t>
        <a:bodyPr/>
        <a:lstStyle/>
        <a:p>
          <a:endParaRPr lang="zh-TW" altLang="en-US"/>
        </a:p>
      </dgm:t>
    </dgm:pt>
    <dgm:pt modelId="{E40E4489-6C8E-4F8A-A8F5-C01E071C7DE2}" type="sibTrans" cxnId="{4156C08D-C5C1-4232-97BF-7D8455747F56}">
      <dgm:prSet/>
      <dgm:spPr/>
      <dgm:t>
        <a:bodyPr/>
        <a:lstStyle/>
        <a:p>
          <a:endParaRPr lang="zh-TW" altLang="en-US"/>
        </a:p>
      </dgm:t>
    </dgm:pt>
    <dgm:pt modelId="{34E7354E-B4B6-42BD-BDF0-4988BD1E2AB2}">
      <dgm:prSet phldrT="[文字]" custT="1"/>
      <dgm:spPr/>
      <dgm:t>
        <a:bodyPr/>
        <a:lstStyle/>
        <a:p>
          <a:r>
            <a:rPr lang="zh-TW" altLang="en-US" sz="1600" dirty="0">
              <a:latin typeface="+mn-ea"/>
              <a:ea typeface="+mn-ea"/>
              <a:hlinkClick xmlns:r="http://schemas.openxmlformats.org/officeDocument/2006/relationships" r:id="rId2"/>
            </a:rPr>
            <a:t>宿舍網路註冊系統</a:t>
          </a:r>
          <a:r>
            <a:rPr lang="en-US" altLang="zh-TW" sz="1600" dirty="0">
              <a:latin typeface="+mn-ea"/>
              <a:ea typeface="+mn-ea"/>
              <a:hlinkClick xmlns:r="http://schemas.openxmlformats.org/officeDocument/2006/relationships" r:id="rId2"/>
            </a:rPr>
            <a:t>-</a:t>
          </a:r>
          <a:r>
            <a:rPr lang="en-US" sz="1600" dirty="0">
              <a:latin typeface="+mn-ea"/>
              <a:ea typeface="+mn-ea"/>
              <a:hlinkClick xmlns:r="http://schemas.openxmlformats.org/officeDocument/2006/relationships" r:id="rId2"/>
            </a:rPr>
            <a:t>Registration System</a:t>
          </a:r>
          <a:r>
            <a:rPr lang="en-US" sz="1600" dirty="0">
              <a:latin typeface="+mn-ea"/>
              <a:ea typeface="+mn-ea"/>
            </a:rPr>
            <a:t> </a:t>
          </a:r>
          <a:endParaRPr lang="zh-TW" altLang="en-US" sz="1600" dirty="0">
            <a:latin typeface="+mn-ea"/>
            <a:ea typeface="+mn-ea"/>
          </a:endParaRPr>
        </a:p>
      </dgm:t>
    </dgm:pt>
    <dgm:pt modelId="{6C5AC185-129E-4EB8-8201-9FB07B0A8DE0}" type="parTrans" cxnId="{EA53FE71-CAD3-4D8F-9442-55E5F0D54ED3}">
      <dgm:prSet/>
      <dgm:spPr/>
      <dgm:t>
        <a:bodyPr/>
        <a:lstStyle/>
        <a:p>
          <a:endParaRPr lang="zh-TW" altLang="en-US"/>
        </a:p>
      </dgm:t>
    </dgm:pt>
    <dgm:pt modelId="{E94FF951-4DF9-473C-BE57-FC78F16BD415}" type="sibTrans" cxnId="{EA53FE71-CAD3-4D8F-9442-55E5F0D54ED3}">
      <dgm:prSet/>
      <dgm:spPr/>
      <dgm:t>
        <a:bodyPr/>
        <a:lstStyle/>
        <a:p>
          <a:endParaRPr lang="zh-TW" altLang="en-US"/>
        </a:p>
      </dgm:t>
    </dgm:pt>
    <dgm:pt modelId="{CB244780-79D6-4AC5-B408-AED91C555134}">
      <dgm:prSet phldrT="[文字]" custT="1"/>
      <dgm:spPr/>
      <dgm:t>
        <a:bodyPr/>
        <a:lstStyle/>
        <a:p>
          <a:r>
            <a:rPr lang="zh-TW" altLang="en-US" sz="1600" dirty="0">
              <a:latin typeface="+mn-ea"/>
              <a:ea typeface="+mn-ea"/>
              <a:hlinkClick xmlns:r="http://schemas.openxmlformats.org/officeDocument/2006/relationships" r:id="rId3"/>
            </a:rPr>
            <a:t>超過流量限制與流量異常清單</a:t>
          </a:r>
          <a:r>
            <a:rPr lang="en-US" altLang="zh-TW" sz="1600" dirty="0">
              <a:latin typeface="+mn-ea"/>
              <a:ea typeface="+mn-ea"/>
              <a:hlinkClick xmlns:r="http://schemas.openxmlformats.org/officeDocument/2006/relationships" r:id="rId3"/>
            </a:rPr>
            <a:t>-</a:t>
          </a:r>
          <a:r>
            <a:rPr lang="en-US" sz="1600" dirty="0">
              <a:latin typeface="+mn-ea"/>
              <a:ea typeface="+mn-ea"/>
              <a:hlinkClick xmlns:r="http://schemas.openxmlformats.org/officeDocument/2006/relationships" r:id="rId3"/>
            </a:rPr>
            <a:t>The List of Traffic Overflow and the Abnormal traffic flow </a:t>
          </a:r>
          <a:endParaRPr lang="zh-TW" altLang="en-US" sz="1600" dirty="0">
            <a:latin typeface="+mn-ea"/>
            <a:ea typeface="+mn-ea"/>
          </a:endParaRPr>
        </a:p>
      </dgm:t>
    </dgm:pt>
    <dgm:pt modelId="{DD350F87-C342-448A-B4FE-B1FCD1A04E16}" type="parTrans" cxnId="{2B3F036F-23CA-4169-8E88-51B5490AA9C2}">
      <dgm:prSet/>
      <dgm:spPr/>
      <dgm:t>
        <a:bodyPr/>
        <a:lstStyle/>
        <a:p>
          <a:endParaRPr lang="zh-TW" altLang="en-US"/>
        </a:p>
      </dgm:t>
    </dgm:pt>
    <dgm:pt modelId="{09ECFD1E-4775-4E5B-BFD6-720A5CA7DC3B}" type="sibTrans" cxnId="{2B3F036F-23CA-4169-8E88-51B5490AA9C2}">
      <dgm:prSet/>
      <dgm:spPr/>
      <dgm:t>
        <a:bodyPr/>
        <a:lstStyle/>
        <a:p>
          <a:endParaRPr lang="zh-TW" altLang="en-US"/>
        </a:p>
      </dgm:t>
    </dgm:pt>
    <dgm:pt modelId="{C8817866-A2E6-4370-8B05-DA8FF54030A3}">
      <dgm:prSet phldrT="[文字]" custT="1"/>
      <dgm:spPr/>
      <dgm:t>
        <a:bodyPr/>
        <a:lstStyle/>
        <a:p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TCP/IP: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設成自動取得</a:t>
          </a:r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IP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SSID: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連線至</a:t>
          </a:r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“YZUWLAN”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，開啟瀏覽器登入帳密</a:t>
          </a:r>
        </a:p>
      </dgm:t>
    </dgm:pt>
    <dgm:pt modelId="{D391D671-3463-48F1-9F2A-8096A4B21E1D}" type="parTrans" cxnId="{22059108-DB29-422F-8BEE-1E209195735C}">
      <dgm:prSet/>
      <dgm:spPr/>
      <dgm:t>
        <a:bodyPr/>
        <a:lstStyle/>
        <a:p>
          <a:endParaRPr lang="zh-TW" altLang="en-US"/>
        </a:p>
      </dgm:t>
    </dgm:pt>
    <dgm:pt modelId="{3AC2C697-E6B8-4092-A703-FC9558E6C194}" type="sibTrans" cxnId="{22059108-DB29-422F-8BEE-1E209195735C}">
      <dgm:prSet/>
      <dgm:spPr/>
      <dgm:t>
        <a:bodyPr/>
        <a:lstStyle/>
        <a:p>
          <a:endParaRPr lang="zh-TW" altLang="en-US"/>
        </a:p>
      </dgm:t>
    </dgm:pt>
    <dgm:pt modelId="{9EFB73F4-FE06-474B-B1E6-D0F6BC27D823}">
      <dgm:prSet phldrT="[文字]" custT="1"/>
      <dgm:spPr/>
      <dgm:t>
        <a:bodyPr/>
        <a:lstStyle/>
        <a:p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設定說明請參考 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4"/>
            </a:rPr>
            <a:t>圖書資訊服務處首頁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→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5"/>
            </a:rPr>
            <a:t>網路服務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→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6"/>
            </a:rPr>
            <a:t>無線網路</a:t>
          </a:r>
          <a:endParaRPr lang="zh-TW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1A4ED3F3-04F1-4382-B369-7E3BFFF59742}" type="parTrans" cxnId="{217D5D44-00C6-4D3A-954D-F4D380739013}">
      <dgm:prSet/>
      <dgm:spPr/>
      <dgm:t>
        <a:bodyPr/>
        <a:lstStyle/>
        <a:p>
          <a:endParaRPr lang="zh-TW" altLang="en-US"/>
        </a:p>
      </dgm:t>
    </dgm:pt>
    <dgm:pt modelId="{9B130B8C-0B5B-41A0-9C5E-728118A180EE}" type="sibTrans" cxnId="{217D5D44-00C6-4D3A-954D-F4D380739013}">
      <dgm:prSet/>
      <dgm:spPr/>
      <dgm:t>
        <a:bodyPr/>
        <a:lstStyle/>
        <a:p>
          <a:endParaRPr lang="zh-TW" altLang="en-US"/>
        </a:p>
      </dgm:t>
    </dgm:pt>
    <dgm:pt modelId="{97B62010-B2EB-401D-B3AB-ED44EB754353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ea"/>
              <a:ea typeface="+mj-ea"/>
            </a:rPr>
            <a:t>跨校</a:t>
          </a:r>
          <a:r>
            <a:rPr lang="zh-TW" altLang="en-US" sz="2000" b="1" dirty="0">
              <a:latin typeface="+mj-ea"/>
              <a:ea typeface="+mj-ea"/>
            </a:rPr>
            <a:t>使用無線網路</a:t>
          </a:r>
        </a:p>
      </dgm:t>
    </dgm:pt>
    <dgm:pt modelId="{FD20040F-DD3F-4512-BF56-5810BC61F18B}" type="parTrans" cxnId="{21A1C0B5-C92A-441A-8008-523F6424CF58}">
      <dgm:prSet/>
      <dgm:spPr/>
      <dgm:t>
        <a:bodyPr/>
        <a:lstStyle/>
        <a:p>
          <a:endParaRPr lang="zh-TW" altLang="en-US"/>
        </a:p>
      </dgm:t>
    </dgm:pt>
    <dgm:pt modelId="{3684079C-245A-4D7A-A41B-ED4DCB5CB7B7}" type="sibTrans" cxnId="{21A1C0B5-C92A-441A-8008-523F6424CF58}">
      <dgm:prSet/>
      <dgm:spPr/>
      <dgm:t>
        <a:bodyPr/>
        <a:lstStyle/>
        <a:p>
          <a:endParaRPr lang="zh-TW" altLang="en-US"/>
        </a:p>
      </dgm:t>
    </dgm:pt>
    <dgm:pt modelId="{2123A9F7-1709-4F8F-BF6C-077837DA5C5C}" type="pres">
      <dgm:prSet presAssocID="{5EE5B09D-FF46-4060-8351-5CBCBE158DED}" presName="linear" presStyleCnt="0">
        <dgm:presLayoutVars>
          <dgm:dir/>
          <dgm:animLvl val="lvl"/>
          <dgm:resizeHandles val="exact"/>
        </dgm:presLayoutVars>
      </dgm:prSet>
      <dgm:spPr/>
    </dgm:pt>
    <dgm:pt modelId="{90CAB188-8ABA-4EB9-8164-F184BA5F94A9}" type="pres">
      <dgm:prSet presAssocID="{9E7EB405-871F-47D3-BD01-9D1FF5716A42}" presName="parentLin" presStyleCnt="0"/>
      <dgm:spPr/>
    </dgm:pt>
    <dgm:pt modelId="{1F46AB84-A6F6-497C-BACD-713DC16F41FA}" type="pres">
      <dgm:prSet presAssocID="{9E7EB405-871F-47D3-BD01-9D1FF5716A42}" presName="parentLeftMargin" presStyleLbl="node1" presStyleIdx="0" presStyleCnt="3"/>
      <dgm:spPr/>
    </dgm:pt>
    <dgm:pt modelId="{675657F2-B1C4-410E-A429-FF57B9A4BAD4}" type="pres">
      <dgm:prSet presAssocID="{9E7EB405-871F-47D3-BD01-9D1FF5716A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08F394-F8DE-4B80-8C44-C01FA5CBC945}" type="pres">
      <dgm:prSet presAssocID="{9E7EB405-871F-47D3-BD01-9D1FF5716A42}" presName="negativeSpace" presStyleCnt="0"/>
      <dgm:spPr/>
    </dgm:pt>
    <dgm:pt modelId="{539F146B-8DD4-4100-99C1-006AF243829E}" type="pres">
      <dgm:prSet presAssocID="{9E7EB405-871F-47D3-BD01-9D1FF5716A42}" presName="childText" presStyleLbl="conFgAcc1" presStyleIdx="0" presStyleCnt="3">
        <dgm:presLayoutVars>
          <dgm:bulletEnabled val="1"/>
        </dgm:presLayoutVars>
      </dgm:prSet>
      <dgm:spPr/>
    </dgm:pt>
    <dgm:pt modelId="{360F50FA-796A-49DA-9BEE-E1BAC19953A3}" type="pres">
      <dgm:prSet presAssocID="{2CB0C38B-8765-4814-8F86-54F8CDE4FE86}" presName="spaceBetweenRectangles" presStyleCnt="0"/>
      <dgm:spPr/>
    </dgm:pt>
    <dgm:pt modelId="{AEA506F0-B390-4E9F-B5F2-6B859156CB01}" type="pres">
      <dgm:prSet presAssocID="{D85E7816-962E-47A9-BF7B-4CDC99812622}" presName="parentLin" presStyleCnt="0"/>
      <dgm:spPr/>
    </dgm:pt>
    <dgm:pt modelId="{35C0B1BC-726D-486C-8BEA-15DA7C21F070}" type="pres">
      <dgm:prSet presAssocID="{D85E7816-962E-47A9-BF7B-4CDC99812622}" presName="parentLeftMargin" presStyleLbl="node1" presStyleIdx="0" presStyleCnt="3"/>
      <dgm:spPr/>
    </dgm:pt>
    <dgm:pt modelId="{7218B856-0A19-41A2-A666-7B11D90B0D11}" type="pres">
      <dgm:prSet presAssocID="{D85E7816-962E-47A9-BF7B-4CDC998126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E8571A-BDC2-40BE-ABF0-7EE74E8602DC}" type="pres">
      <dgm:prSet presAssocID="{D85E7816-962E-47A9-BF7B-4CDC99812622}" presName="negativeSpace" presStyleCnt="0"/>
      <dgm:spPr/>
    </dgm:pt>
    <dgm:pt modelId="{F1F0FFF4-8B25-4B35-A27F-33AB585A2688}" type="pres">
      <dgm:prSet presAssocID="{D85E7816-962E-47A9-BF7B-4CDC99812622}" presName="childText" presStyleLbl="conFgAcc1" presStyleIdx="1" presStyleCnt="3" custLinFactNeighborY="-41504">
        <dgm:presLayoutVars>
          <dgm:bulletEnabled val="1"/>
        </dgm:presLayoutVars>
      </dgm:prSet>
      <dgm:spPr/>
    </dgm:pt>
    <dgm:pt modelId="{0F4B38CB-9C0B-4ED3-9A39-8A788898CEE1}" type="pres">
      <dgm:prSet presAssocID="{EC657B46-A16B-464A-9F96-C5C42027C19D}" presName="spaceBetweenRectangles" presStyleCnt="0"/>
      <dgm:spPr/>
    </dgm:pt>
    <dgm:pt modelId="{D57297E8-517F-4970-94B4-5A8DD0D326CB}" type="pres">
      <dgm:prSet presAssocID="{97B62010-B2EB-401D-B3AB-ED44EB754353}" presName="parentLin" presStyleCnt="0"/>
      <dgm:spPr/>
    </dgm:pt>
    <dgm:pt modelId="{5289F032-8414-40A4-B426-B1214E4C5454}" type="pres">
      <dgm:prSet presAssocID="{97B62010-B2EB-401D-B3AB-ED44EB754353}" presName="parentLeftMargin" presStyleLbl="node1" presStyleIdx="1" presStyleCnt="3"/>
      <dgm:spPr/>
    </dgm:pt>
    <dgm:pt modelId="{93A5A7C9-228F-42EE-89E6-74C310A4B29E}" type="pres">
      <dgm:prSet presAssocID="{97B62010-B2EB-401D-B3AB-ED44EB75435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24D9D84-B108-4433-AF5D-43568AA5D69E}" type="pres">
      <dgm:prSet presAssocID="{97B62010-B2EB-401D-B3AB-ED44EB754353}" presName="negativeSpace" presStyleCnt="0"/>
      <dgm:spPr/>
    </dgm:pt>
    <dgm:pt modelId="{51CDEA70-6DDB-4D45-8A4D-7ED2A2ED3051}" type="pres">
      <dgm:prSet presAssocID="{97B62010-B2EB-401D-B3AB-ED44EB7543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114901-7085-4419-825B-AACCD320DC2A}" type="presOf" srcId="{97B62010-B2EB-401D-B3AB-ED44EB754353}" destId="{93A5A7C9-228F-42EE-89E6-74C310A4B29E}" srcOrd="1" destOrd="0" presId="urn:microsoft.com/office/officeart/2005/8/layout/list1"/>
    <dgm:cxn modelId="{22059108-DB29-422F-8BEE-1E209195735C}" srcId="{D85E7816-962E-47A9-BF7B-4CDC99812622}" destId="{C8817866-A2E6-4370-8B05-DA8FF54030A3}" srcOrd="0" destOrd="0" parTransId="{D391D671-3463-48F1-9F2A-8096A4B21E1D}" sibTransId="{3AC2C697-E6B8-4092-A703-FC9558E6C194}"/>
    <dgm:cxn modelId="{BC910816-696B-4D68-97BA-2671427EEF89}" type="presOf" srcId="{D85E7816-962E-47A9-BF7B-4CDC99812622}" destId="{35C0B1BC-726D-486C-8BEA-15DA7C21F070}" srcOrd="0" destOrd="0" presId="urn:microsoft.com/office/officeart/2005/8/layout/list1"/>
    <dgm:cxn modelId="{25DB1017-8B8D-4809-BD32-1BE0BA47A9C2}" type="presOf" srcId="{D09306F0-4978-4A50-A11C-8125982A24D6}" destId="{51CDEA70-6DDB-4D45-8A4D-7ED2A2ED3051}" srcOrd="0" destOrd="0" presId="urn:microsoft.com/office/officeart/2005/8/layout/list1"/>
    <dgm:cxn modelId="{4E7D6818-48D8-46D1-ABCF-A901D5965EA3}" type="presOf" srcId="{D85E7816-962E-47A9-BF7B-4CDC99812622}" destId="{7218B856-0A19-41A2-A666-7B11D90B0D11}" srcOrd="1" destOrd="0" presId="urn:microsoft.com/office/officeart/2005/8/layout/list1"/>
    <dgm:cxn modelId="{79E90E1C-CD89-4CE4-877E-E428D8998C9A}" type="presOf" srcId="{9E7EB405-871F-47D3-BD01-9D1FF5716A42}" destId="{1F46AB84-A6F6-497C-BACD-713DC16F41FA}" srcOrd="0" destOrd="0" presId="urn:microsoft.com/office/officeart/2005/8/layout/list1"/>
    <dgm:cxn modelId="{64EC0D28-106A-47E2-80B8-792D0AEC5C94}" type="presOf" srcId="{9E7EB405-871F-47D3-BD01-9D1FF5716A42}" destId="{675657F2-B1C4-410E-A429-FF57B9A4BAD4}" srcOrd="1" destOrd="0" presId="urn:microsoft.com/office/officeart/2005/8/layout/list1"/>
    <dgm:cxn modelId="{1420B22D-858A-4B29-BFB7-CCE0FDCB283D}" srcId="{5EE5B09D-FF46-4060-8351-5CBCBE158DED}" destId="{D85E7816-962E-47A9-BF7B-4CDC99812622}" srcOrd="1" destOrd="0" parTransId="{39F81C18-AE9A-462A-9A66-5A21A9D12B26}" sibTransId="{EC657B46-A16B-464A-9F96-C5C42027C19D}"/>
    <dgm:cxn modelId="{217D5D44-00C6-4D3A-954D-F4D380739013}" srcId="{D85E7816-962E-47A9-BF7B-4CDC99812622}" destId="{9EFB73F4-FE06-474B-B1E6-D0F6BC27D823}" srcOrd="1" destOrd="0" parTransId="{1A4ED3F3-04F1-4382-B369-7E3BFFF59742}" sibTransId="{9B130B8C-0B5B-41A0-9C5E-728118A180EE}"/>
    <dgm:cxn modelId="{2D7E8A4B-651F-41CA-BE5C-CE882BDD2C53}" type="presOf" srcId="{C8817866-A2E6-4370-8B05-DA8FF54030A3}" destId="{F1F0FFF4-8B25-4B35-A27F-33AB585A2688}" srcOrd="0" destOrd="0" presId="urn:microsoft.com/office/officeart/2005/8/layout/list1"/>
    <dgm:cxn modelId="{2B3F036F-23CA-4169-8E88-51B5490AA9C2}" srcId="{9E7EB405-871F-47D3-BD01-9D1FF5716A42}" destId="{CB244780-79D6-4AC5-B408-AED91C555134}" srcOrd="1" destOrd="0" parTransId="{DD350F87-C342-448A-B4FE-B1FCD1A04E16}" sibTransId="{09ECFD1E-4775-4E5B-BFD6-720A5CA7DC3B}"/>
    <dgm:cxn modelId="{EA53FE71-CAD3-4D8F-9442-55E5F0D54ED3}" srcId="{9E7EB405-871F-47D3-BD01-9D1FF5716A42}" destId="{34E7354E-B4B6-42BD-BDF0-4988BD1E2AB2}" srcOrd="0" destOrd="0" parTransId="{6C5AC185-129E-4EB8-8201-9FB07B0A8DE0}" sibTransId="{E94FF951-4DF9-473C-BE57-FC78F16BD415}"/>
    <dgm:cxn modelId="{4156C08D-C5C1-4232-97BF-7D8455747F56}" srcId="{97B62010-B2EB-401D-B3AB-ED44EB754353}" destId="{714DF872-966D-4870-92F3-E45D22A0348E}" srcOrd="1" destOrd="0" parTransId="{A0CEF1C2-391B-4470-A139-F7B8B8ECC892}" sibTransId="{E40E4489-6C8E-4F8A-A8F5-C01E071C7DE2}"/>
    <dgm:cxn modelId="{CAC9E099-F4EA-4FCD-AF14-7FA35C5C2937}" type="presOf" srcId="{9EFB73F4-FE06-474B-B1E6-D0F6BC27D823}" destId="{F1F0FFF4-8B25-4B35-A27F-33AB585A2688}" srcOrd="0" destOrd="1" presId="urn:microsoft.com/office/officeart/2005/8/layout/list1"/>
    <dgm:cxn modelId="{5BFA14A0-8BB4-4456-BD6D-6D00CD818121}" srcId="{5EE5B09D-FF46-4060-8351-5CBCBE158DED}" destId="{9E7EB405-871F-47D3-BD01-9D1FF5716A42}" srcOrd="0" destOrd="0" parTransId="{9E329EC4-D963-4676-A7E8-3C2D83DACFD5}" sibTransId="{2CB0C38B-8765-4814-8F86-54F8CDE4FE86}"/>
    <dgm:cxn modelId="{4F4F3FB2-9621-4A5C-8A13-5492CFB190F1}" type="presOf" srcId="{97B62010-B2EB-401D-B3AB-ED44EB754353}" destId="{5289F032-8414-40A4-B426-B1214E4C5454}" srcOrd="0" destOrd="0" presId="urn:microsoft.com/office/officeart/2005/8/layout/list1"/>
    <dgm:cxn modelId="{21A1C0B5-C92A-441A-8008-523F6424CF58}" srcId="{5EE5B09D-FF46-4060-8351-5CBCBE158DED}" destId="{97B62010-B2EB-401D-B3AB-ED44EB754353}" srcOrd="2" destOrd="0" parTransId="{FD20040F-DD3F-4512-BF56-5810BC61F18B}" sibTransId="{3684079C-245A-4D7A-A41B-ED4DCB5CB7B7}"/>
    <dgm:cxn modelId="{6B7EB2C7-8032-44CA-A003-F7CA22B8D7A7}" type="presOf" srcId="{CB244780-79D6-4AC5-B408-AED91C555134}" destId="{539F146B-8DD4-4100-99C1-006AF243829E}" srcOrd="0" destOrd="1" presId="urn:microsoft.com/office/officeart/2005/8/layout/list1"/>
    <dgm:cxn modelId="{29A241D6-3D67-4520-92E3-9CF7CDB0A4D6}" type="presOf" srcId="{34E7354E-B4B6-42BD-BDF0-4988BD1E2AB2}" destId="{539F146B-8DD4-4100-99C1-006AF243829E}" srcOrd="0" destOrd="0" presId="urn:microsoft.com/office/officeart/2005/8/layout/list1"/>
    <dgm:cxn modelId="{E97B66D7-74D9-4FD2-8CE6-086C7ACA512C}" srcId="{97B62010-B2EB-401D-B3AB-ED44EB754353}" destId="{D09306F0-4978-4A50-A11C-8125982A24D6}" srcOrd="0" destOrd="0" parTransId="{655642CB-80FC-4926-A5B1-B3CDA62CF68A}" sibTransId="{CC22AAA4-44B4-4C4F-84BC-3928829A4676}"/>
    <dgm:cxn modelId="{655093DC-1C5A-4737-A5CD-DD0E3C6A73E5}" type="presOf" srcId="{714DF872-966D-4870-92F3-E45D22A0348E}" destId="{51CDEA70-6DDB-4D45-8A4D-7ED2A2ED3051}" srcOrd="0" destOrd="1" presId="urn:microsoft.com/office/officeart/2005/8/layout/list1"/>
    <dgm:cxn modelId="{91FE99DD-0275-4DA2-A192-275B5C671C34}" type="presOf" srcId="{5EE5B09D-FF46-4060-8351-5CBCBE158DED}" destId="{2123A9F7-1709-4F8F-BF6C-077837DA5C5C}" srcOrd="0" destOrd="0" presId="urn:microsoft.com/office/officeart/2005/8/layout/list1"/>
    <dgm:cxn modelId="{82D8F48C-5A12-44F6-84AF-30B69AB7356F}" type="presParOf" srcId="{2123A9F7-1709-4F8F-BF6C-077837DA5C5C}" destId="{90CAB188-8ABA-4EB9-8164-F184BA5F94A9}" srcOrd="0" destOrd="0" presId="urn:microsoft.com/office/officeart/2005/8/layout/list1"/>
    <dgm:cxn modelId="{62DB141F-22CD-4BCA-8E4B-1A05E6741FD8}" type="presParOf" srcId="{90CAB188-8ABA-4EB9-8164-F184BA5F94A9}" destId="{1F46AB84-A6F6-497C-BACD-713DC16F41FA}" srcOrd="0" destOrd="0" presId="urn:microsoft.com/office/officeart/2005/8/layout/list1"/>
    <dgm:cxn modelId="{298268EF-AA1E-4A39-892E-7DA9F54F3EEF}" type="presParOf" srcId="{90CAB188-8ABA-4EB9-8164-F184BA5F94A9}" destId="{675657F2-B1C4-410E-A429-FF57B9A4BAD4}" srcOrd="1" destOrd="0" presId="urn:microsoft.com/office/officeart/2005/8/layout/list1"/>
    <dgm:cxn modelId="{1BA3C806-F78A-47D2-B496-560EF1F6CDF3}" type="presParOf" srcId="{2123A9F7-1709-4F8F-BF6C-077837DA5C5C}" destId="{D008F394-F8DE-4B80-8C44-C01FA5CBC945}" srcOrd="1" destOrd="0" presId="urn:microsoft.com/office/officeart/2005/8/layout/list1"/>
    <dgm:cxn modelId="{F0C6638C-931E-4F8D-A967-648D31EC6574}" type="presParOf" srcId="{2123A9F7-1709-4F8F-BF6C-077837DA5C5C}" destId="{539F146B-8DD4-4100-99C1-006AF243829E}" srcOrd="2" destOrd="0" presId="urn:microsoft.com/office/officeart/2005/8/layout/list1"/>
    <dgm:cxn modelId="{53BC861C-E6E3-4B0B-B061-D250131656C4}" type="presParOf" srcId="{2123A9F7-1709-4F8F-BF6C-077837DA5C5C}" destId="{360F50FA-796A-49DA-9BEE-E1BAC19953A3}" srcOrd="3" destOrd="0" presId="urn:microsoft.com/office/officeart/2005/8/layout/list1"/>
    <dgm:cxn modelId="{99B0E3E7-5470-4DF3-A591-BD27926C2BE3}" type="presParOf" srcId="{2123A9F7-1709-4F8F-BF6C-077837DA5C5C}" destId="{AEA506F0-B390-4E9F-B5F2-6B859156CB01}" srcOrd="4" destOrd="0" presId="urn:microsoft.com/office/officeart/2005/8/layout/list1"/>
    <dgm:cxn modelId="{FFCD5995-D570-45CC-AB9F-8F332B0F2736}" type="presParOf" srcId="{AEA506F0-B390-4E9F-B5F2-6B859156CB01}" destId="{35C0B1BC-726D-486C-8BEA-15DA7C21F070}" srcOrd="0" destOrd="0" presId="urn:microsoft.com/office/officeart/2005/8/layout/list1"/>
    <dgm:cxn modelId="{DA242FCB-0FF0-4D83-8A4B-D54847490649}" type="presParOf" srcId="{AEA506F0-B390-4E9F-B5F2-6B859156CB01}" destId="{7218B856-0A19-41A2-A666-7B11D90B0D11}" srcOrd="1" destOrd="0" presId="urn:microsoft.com/office/officeart/2005/8/layout/list1"/>
    <dgm:cxn modelId="{F40CED32-863D-4BFF-A438-55E7CB38A9F4}" type="presParOf" srcId="{2123A9F7-1709-4F8F-BF6C-077837DA5C5C}" destId="{DEE8571A-BDC2-40BE-ABF0-7EE74E8602DC}" srcOrd="5" destOrd="0" presId="urn:microsoft.com/office/officeart/2005/8/layout/list1"/>
    <dgm:cxn modelId="{6922658C-750A-42BF-98AB-7A81C8E4691B}" type="presParOf" srcId="{2123A9F7-1709-4F8F-BF6C-077837DA5C5C}" destId="{F1F0FFF4-8B25-4B35-A27F-33AB585A2688}" srcOrd="6" destOrd="0" presId="urn:microsoft.com/office/officeart/2005/8/layout/list1"/>
    <dgm:cxn modelId="{44955E8E-F39E-4833-990A-11102DFA056A}" type="presParOf" srcId="{2123A9F7-1709-4F8F-BF6C-077837DA5C5C}" destId="{0F4B38CB-9C0B-4ED3-9A39-8A788898CEE1}" srcOrd="7" destOrd="0" presId="urn:microsoft.com/office/officeart/2005/8/layout/list1"/>
    <dgm:cxn modelId="{58E247B1-BE64-43E5-BB3A-9CFA4E3ECAF3}" type="presParOf" srcId="{2123A9F7-1709-4F8F-BF6C-077837DA5C5C}" destId="{D57297E8-517F-4970-94B4-5A8DD0D326CB}" srcOrd="8" destOrd="0" presId="urn:microsoft.com/office/officeart/2005/8/layout/list1"/>
    <dgm:cxn modelId="{9C3D765A-A301-4A0D-874E-679C8158D030}" type="presParOf" srcId="{D57297E8-517F-4970-94B4-5A8DD0D326CB}" destId="{5289F032-8414-40A4-B426-B1214E4C5454}" srcOrd="0" destOrd="0" presId="urn:microsoft.com/office/officeart/2005/8/layout/list1"/>
    <dgm:cxn modelId="{8E83D8F4-F06B-490B-8F9C-9D896A27B870}" type="presParOf" srcId="{D57297E8-517F-4970-94B4-5A8DD0D326CB}" destId="{93A5A7C9-228F-42EE-89E6-74C310A4B29E}" srcOrd="1" destOrd="0" presId="urn:microsoft.com/office/officeart/2005/8/layout/list1"/>
    <dgm:cxn modelId="{1AC0212D-93F1-483E-9D53-5503205F26CE}" type="presParOf" srcId="{2123A9F7-1709-4F8F-BF6C-077837DA5C5C}" destId="{A24D9D84-B108-4433-AF5D-43568AA5D69E}" srcOrd="9" destOrd="0" presId="urn:microsoft.com/office/officeart/2005/8/layout/list1"/>
    <dgm:cxn modelId="{F167DA14-9604-4658-A16C-2E277725FA40}" type="presParOf" srcId="{2123A9F7-1709-4F8F-BF6C-077837DA5C5C}" destId="{51CDEA70-6DDB-4D45-8A4D-7ED2A2ED30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80BD0-BADB-41AA-98EB-3F6A8A91E2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4CBCED-AB1C-4128-A45C-6FAA7C403E9D}">
      <dgm:prSet phldrT="[文字]" custT="1"/>
      <dgm:spPr/>
      <dgm:t>
        <a:bodyPr/>
        <a:lstStyle/>
        <a:p>
          <a:r>
            <a:rPr lang="zh-TW" altLang="en-US" sz="3200" dirty="0"/>
            <a:t>電話諮詢</a:t>
          </a:r>
        </a:p>
      </dgm:t>
    </dgm:pt>
    <dgm:pt modelId="{FA8CE15E-38A7-4A79-8587-5268F1F3BFE4}" type="parTrans" cxnId="{BFD4A290-323D-424B-84D3-6996711DACB0}">
      <dgm:prSet/>
      <dgm:spPr/>
      <dgm:t>
        <a:bodyPr/>
        <a:lstStyle/>
        <a:p>
          <a:endParaRPr lang="zh-TW" altLang="en-US"/>
        </a:p>
      </dgm:t>
    </dgm:pt>
    <dgm:pt modelId="{C1A9481F-ECA0-4D74-AD88-673C0093A7D0}" type="sibTrans" cxnId="{BFD4A290-323D-424B-84D3-6996711DACB0}">
      <dgm:prSet/>
      <dgm:spPr/>
      <dgm:t>
        <a:bodyPr/>
        <a:lstStyle/>
        <a:p>
          <a:endParaRPr lang="zh-TW" altLang="en-US"/>
        </a:p>
      </dgm:t>
    </dgm:pt>
    <dgm:pt modelId="{2FD9FA37-161F-4E9F-A250-547A464822A5}">
      <dgm:prSet phldrT="[文字]" custT="1"/>
      <dgm:spPr/>
      <dgm:t>
        <a:bodyPr/>
        <a:lstStyle/>
        <a:p>
          <a:r>
            <a:rPr lang="zh-TW" altLang="en-US" sz="1600" dirty="0"/>
            <a:t>資訊問題諮詢</a:t>
          </a:r>
          <a:r>
            <a:rPr lang="en-US" altLang="zh-TW" sz="1600" dirty="0"/>
            <a:t>&amp;</a:t>
          </a:r>
          <a:r>
            <a:rPr lang="zh-TW" altLang="en-US" sz="1600" dirty="0"/>
            <a:t>校園授權軟體：網路媒體組</a:t>
          </a:r>
          <a:r>
            <a:rPr lang="en-US" altLang="zh-TW" sz="1600" dirty="0"/>
            <a:t>03-4638800#2325</a:t>
          </a:r>
          <a:endParaRPr lang="zh-TW" altLang="en-US" sz="1600" dirty="0"/>
        </a:p>
      </dgm:t>
    </dgm:pt>
    <dgm:pt modelId="{A983C8E3-AFE1-4AA3-9DFD-0E5685CB3F6A}" type="parTrans" cxnId="{A4BB581E-D5C8-4C33-80A7-CDE908B59AD3}">
      <dgm:prSet/>
      <dgm:spPr/>
      <dgm:t>
        <a:bodyPr/>
        <a:lstStyle/>
        <a:p>
          <a:endParaRPr lang="zh-TW" altLang="en-US"/>
        </a:p>
      </dgm:t>
    </dgm:pt>
    <dgm:pt modelId="{5E1AC939-4FB7-4148-8BC4-BBC4D0BB613E}" type="sibTrans" cxnId="{A4BB581E-D5C8-4C33-80A7-CDE908B59AD3}">
      <dgm:prSet/>
      <dgm:spPr/>
      <dgm:t>
        <a:bodyPr/>
        <a:lstStyle/>
        <a:p>
          <a:endParaRPr lang="zh-TW" altLang="en-US"/>
        </a:p>
      </dgm:t>
    </dgm:pt>
    <dgm:pt modelId="{3553358A-A5DE-4156-AE10-610C192D9276}">
      <dgm:prSet phldrT="[文字]" custT="1"/>
      <dgm:spPr/>
      <dgm:t>
        <a:bodyPr/>
        <a:lstStyle/>
        <a:p>
          <a:r>
            <a:rPr lang="zh-TW" altLang="en-US" sz="2800" dirty="0"/>
            <a:t>電子郵件</a:t>
          </a:r>
        </a:p>
      </dgm:t>
    </dgm:pt>
    <dgm:pt modelId="{35C9DFD1-2B8C-4DFF-9051-D86FE419683D}" type="parTrans" cxnId="{811895F4-7A09-472A-9595-49F1B793AB4A}">
      <dgm:prSet/>
      <dgm:spPr/>
      <dgm:t>
        <a:bodyPr/>
        <a:lstStyle/>
        <a:p>
          <a:endParaRPr lang="zh-TW" altLang="en-US"/>
        </a:p>
      </dgm:t>
    </dgm:pt>
    <dgm:pt modelId="{BC84057A-9EE2-4E9D-8D2D-95BB2F39287E}" type="sibTrans" cxnId="{811895F4-7A09-472A-9595-49F1B793AB4A}">
      <dgm:prSet/>
      <dgm:spPr/>
      <dgm:t>
        <a:bodyPr/>
        <a:lstStyle/>
        <a:p>
          <a:endParaRPr lang="zh-TW" altLang="en-US"/>
        </a:p>
      </dgm:t>
    </dgm:pt>
    <dgm:pt modelId="{6CC373C5-172E-48FD-823D-A162A66D8826}">
      <dgm:prSet phldrT="[文字]" custT="1"/>
      <dgm:spPr/>
      <dgm:t>
        <a:bodyPr/>
        <a:lstStyle/>
        <a:p>
          <a:r>
            <a:rPr lang="zh-TW" altLang="en-US" sz="2800" dirty="0"/>
            <a:t>臨櫃諮詢</a:t>
          </a:r>
        </a:p>
      </dgm:t>
    </dgm:pt>
    <dgm:pt modelId="{E43098CE-8123-4E74-9ECA-0C588ED949E4}" type="parTrans" cxnId="{BA0BEB5D-BD94-4186-8B72-CFA95BAEE0AD}">
      <dgm:prSet/>
      <dgm:spPr/>
      <dgm:t>
        <a:bodyPr/>
        <a:lstStyle/>
        <a:p>
          <a:endParaRPr lang="zh-TW" altLang="en-US"/>
        </a:p>
      </dgm:t>
    </dgm:pt>
    <dgm:pt modelId="{A670B98D-2670-46A6-B960-E9CBBAABC559}" type="sibTrans" cxnId="{BA0BEB5D-BD94-4186-8B72-CFA95BAEE0AD}">
      <dgm:prSet/>
      <dgm:spPr/>
      <dgm:t>
        <a:bodyPr/>
        <a:lstStyle/>
        <a:p>
          <a:endParaRPr lang="zh-TW" altLang="en-US"/>
        </a:p>
      </dgm:t>
    </dgm:pt>
    <dgm:pt modelId="{9C3F249E-6F6B-4D6F-993B-D4631591F6FF}">
      <dgm:prSet phldrT="[文字]" custT="1"/>
      <dgm:spPr/>
      <dgm:t>
        <a:bodyPr/>
        <a:lstStyle/>
        <a:p>
          <a:r>
            <a:rPr lang="zh-TW" altLang="en-US" sz="1600" dirty="0"/>
            <a:t>資訊問題諮詢：五館</a:t>
          </a:r>
          <a:r>
            <a:rPr lang="en-US" altLang="zh-TW" sz="1600" dirty="0"/>
            <a:t>B1</a:t>
          </a:r>
          <a:r>
            <a:rPr lang="zh-TW" altLang="en-US" sz="1600" dirty="0"/>
            <a:t>電腦教室值班室 </a:t>
          </a:r>
          <a:r>
            <a:rPr lang="en-US" altLang="zh-TW" sz="1600" dirty="0"/>
            <a:t>&amp;</a:t>
          </a:r>
          <a:r>
            <a:rPr lang="zh-TW" altLang="en-US" sz="1600" dirty="0"/>
            <a:t> </a:t>
          </a:r>
          <a:r>
            <a:rPr lang="en-US" altLang="zh-TW" sz="1600" dirty="0"/>
            <a:t>2</a:t>
          </a:r>
          <a:r>
            <a:rPr lang="zh-TW" altLang="en-US" sz="1600" dirty="0"/>
            <a:t>樓網路媒體組</a:t>
          </a:r>
        </a:p>
      </dgm:t>
    </dgm:pt>
    <dgm:pt modelId="{8911228D-A6A5-4BC2-9169-403D73936767}" type="parTrans" cxnId="{3C31A9BA-308E-43B3-9224-AA51B48B3524}">
      <dgm:prSet/>
      <dgm:spPr/>
      <dgm:t>
        <a:bodyPr/>
        <a:lstStyle/>
        <a:p>
          <a:endParaRPr lang="zh-TW" altLang="en-US"/>
        </a:p>
      </dgm:t>
    </dgm:pt>
    <dgm:pt modelId="{0860E692-AFA8-433E-996C-5892B8CB2D04}" type="sibTrans" cxnId="{3C31A9BA-308E-43B3-9224-AA51B48B3524}">
      <dgm:prSet/>
      <dgm:spPr/>
      <dgm:t>
        <a:bodyPr/>
        <a:lstStyle/>
        <a:p>
          <a:endParaRPr lang="zh-TW" altLang="en-US"/>
        </a:p>
      </dgm:t>
    </dgm:pt>
    <dgm:pt modelId="{9D3D2948-0E5E-435A-99F2-FBB789AC56E1}">
      <dgm:prSet phldrT="[文字]" custT="1"/>
      <dgm:spPr/>
      <dgm:t>
        <a:bodyPr/>
        <a:lstStyle/>
        <a:p>
          <a:r>
            <a:rPr lang="zh-TW" altLang="en-US" sz="1600" dirty="0"/>
            <a:t>個人密碼修改：圖書館一樓參考諮詢櫃台</a:t>
          </a:r>
        </a:p>
      </dgm:t>
    </dgm:pt>
    <dgm:pt modelId="{3F2805AC-C4AD-47DC-B827-16D24282FA25}" type="parTrans" cxnId="{5B688704-31DF-45E2-AAA7-E6CC7A653A90}">
      <dgm:prSet/>
      <dgm:spPr/>
      <dgm:t>
        <a:bodyPr/>
        <a:lstStyle/>
        <a:p>
          <a:endParaRPr lang="zh-TW" altLang="en-US"/>
        </a:p>
      </dgm:t>
    </dgm:pt>
    <dgm:pt modelId="{38A3129A-757A-47A3-902B-0D6AFAAA357D}" type="sibTrans" cxnId="{5B688704-31DF-45E2-AAA7-E6CC7A653A90}">
      <dgm:prSet/>
      <dgm:spPr/>
      <dgm:t>
        <a:bodyPr/>
        <a:lstStyle/>
        <a:p>
          <a:endParaRPr lang="zh-TW" altLang="en-US"/>
        </a:p>
      </dgm:t>
    </dgm:pt>
    <dgm:pt modelId="{220218E9-DB0F-4590-90F2-180E438DFB99}">
      <dgm:prSet phldrT="[文字]" custT="1"/>
      <dgm:spPr/>
      <dgm:t>
        <a:bodyPr/>
        <a:lstStyle/>
        <a:p>
          <a:r>
            <a:rPr lang="zh-TW" altLang="en-US" sz="1600" dirty="0">
              <a:hlinkClick xmlns:r="http://schemas.openxmlformats.org/officeDocument/2006/relationships" r:id="rId1"/>
            </a:rPr>
            <a:t>網媒組</a:t>
          </a:r>
          <a:r>
            <a:rPr lang="en-US" sz="1600" dirty="0">
              <a:hlinkClick xmlns:r="http://schemas.openxmlformats.org/officeDocument/2006/relationships" r:id="rId1"/>
            </a:rPr>
            <a:t>isnm@Saturn.yzu.edu.tw</a:t>
          </a:r>
          <a:r>
            <a:rPr lang="zh-TW" altLang="en-US" sz="1600" dirty="0"/>
            <a:t>   資服處</a:t>
          </a:r>
          <a:r>
            <a:rPr lang="en-US" sz="1600" dirty="0">
              <a:hlinkClick xmlns:r="http://schemas.openxmlformats.org/officeDocument/2006/relationships" r:id="rId2"/>
            </a:rPr>
            <a:t>isdept@Saturn.yzu.edu.tw</a:t>
          </a:r>
          <a:r>
            <a:rPr lang="en-US" sz="1600" dirty="0"/>
            <a:t> </a:t>
          </a:r>
          <a:endParaRPr lang="zh-TW" altLang="en-US" sz="1600" dirty="0"/>
        </a:p>
      </dgm:t>
    </dgm:pt>
    <dgm:pt modelId="{6F912B9B-32B4-464A-AC61-E48F42F0B8CE}" type="parTrans" cxnId="{FD81B6FA-937A-4188-A881-ADBF8505555A}">
      <dgm:prSet/>
      <dgm:spPr/>
      <dgm:t>
        <a:bodyPr/>
        <a:lstStyle/>
        <a:p>
          <a:endParaRPr lang="zh-TW" altLang="en-US"/>
        </a:p>
      </dgm:t>
    </dgm:pt>
    <dgm:pt modelId="{57121846-365B-4F69-BFFE-F399B1B08B0D}" type="sibTrans" cxnId="{FD81B6FA-937A-4188-A881-ADBF8505555A}">
      <dgm:prSet/>
      <dgm:spPr/>
      <dgm:t>
        <a:bodyPr/>
        <a:lstStyle/>
        <a:p>
          <a:endParaRPr lang="zh-TW" altLang="en-US"/>
        </a:p>
      </dgm:t>
    </dgm:pt>
    <dgm:pt modelId="{04BF0266-C404-4FEB-87B5-CEC760E38DED}">
      <dgm:prSet custT="1"/>
      <dgm:spPr/>
      <dgm:t>
        <a:bodyPr/>
        <a:lstStyle/>
        <a:p>
          <a:r>
            <a:rPr lang="en-US" altLang="zh-TW" sz="1600" dirty="0"/>
            <a:t>2-3</a:t>
          </a:r>
          <a:r>
            <a:rPr lang="zh-TW" altLang="en-US" sz="1600" dirty="0"/>
            <a:t>個工作天內回覆，請詳述問題並留下聯絡方式</a:t>
          </a:r>
        </a:p>
      </dgm:t>
    </dgm:pt>
    <dgm:pt modelId="{AEEEA3A5-82DC-4614-840A-59DB8977FC84}" type="parTrans" cxnId="{08C1583B-AFCC-4687-94F0-A5DB4F9CCBC5}">
      <dgm:prSet/>
      <dgm:spPr/>
      <dgm:t>
        <a:bodyPr/>
        <a:lstStyle/>
        <a:p>
          <a:endParaRPr lang="zh-TW" altLang="en-US"/>
        </a:p>
      </dgm:t>
    </dgm:pt>
    <dgm:pt modelId="{7195BE29-CB82-4C69-87B4-E0C251BEA447}" type="sibTrans" cxnId="{08C1583B-AFCC-4687-94F0-A5DB4F9CCBC5}">
      <dgm:prSet/>
      <dgm:spPr/>
      <dgm:t>
        <a:bodyPr/>
        <a:lstStyle/>
        <a:p>
          <a:endParaRPr lang="zh-TW" altLang="en-US"/>
        </a:p>
      </dgm:t>
    </dgm:pt>
    <dgm:pt modelId="{03622A5B-812F-44D5-8FFF-15B1550608F2}">
      <dgm:prSet phldrT="[文字]" custT="1"/>
      <dgm:spPr/>
      <dgm:t>
        <a:bodyPr/>
        <a:lstStyle/>
        <a:p>
          <a:r>
            <a:rPr lang="zh-TW" altLang="en-US" sz="2800" dirty="0"/>
            <a:t>線上諮詢</a:t>
          </a:r>
        </a:p>
      </dgm:t>
    </dgm:pt>
    <dgm:pt modelId="{80ED3907-63A2-48B5-B0A8-64A5D89BF6A5}" type="parTrans" cxnId="{39D93472-7766-401E-9129-8043D5D47845}">
      <dgm:prSet/>
      <dgm:spPr/>
      <dgm:t>
        <a:bodyPr/>
        <a:lstStyle/>
        <a:p>
          <a:endParaRPr lang="zh-TW" altLang="en-US"/>
        </a:p>
      </dgm:t>
    </dgm:pt>
    <dgm:pt modelId="{2D02741E-81BB-4611-9AB7-EDB62E5CE880}" type="sibTrans" cxnId="{39D93472-7766-401E-9129-8043D5D47845}">
      <dgm:prSet/>
      <dgm:spPr/>
      <dgm:t>
        <a:bodyPr/>
        <a:lstStyle/>
        <a:p>
          <a:endParaRPr lang="zh-TW" altLang="en-US"/>
        </a:p>
      </dgm:t>
    </dgm:pt>
    <dgm:pt modelId="{73C0D919-C697-4CC9-B91C-9B154F221D47}">
      <dgm:prSet phldrT="[文字]" custT="1"/>
      <dgm:spPr/>
      <dgm:t>
        <a:bodyPr/>
        <a:lstStyle/>
        <a:p>
          <a:r>
            <a:rPr lang="zh-TW" altLang="en-US" sz="1600" dirty="0"/>
            <a:t>資服處網頁意見交流</a:t>
          </a:r>
        </a:p>
      </dgm:t>
    </dgm:pt>
    <dgm:pt modelId="{047675FB-C929-4999-AF10-00928C01149C}" type="parTrans" cxnId="{9244C0E4-2893-4556-83D0-1DE1709B00BD}">
      <dgm:prSet/>
      <dgm:spPr/>
      <dgm:t>
        <a:bodyPr/>
        <a:lstStyle/>
        <a:p>
          <a:endParaRPr lang="zh-TW" altLang="en-US"/>
        </a:p>
      </dgm:t>
    </dgm:pt>
    <dgm:pt modelId="{4A57553D-B727-43C8-AA00-BD030DD49EC3}" type="sibTrans" cxnId="{9244C0E4-2893-4556-83D0-1DE1709B00BD}">
      <dgm:prSet/>
      <dgm:spPr/>
      <dgm:t>
        <a:bodyPr/>
        <a:lstStyle/>
        <a:p>
          <a:endParaRPr lang="zh-TW" altLang="en-US"/>
        </a:p>
      </dgm:t>
    </dgm:pt>
    <dgm:pt modelId="{13BBFBB1-B61E-421F-AAB1-C89E6458A02B}">
      <dgm:prSet phldrT="[文字]" custT="1"/>
      <dgm:spPr/>
      <dgm:t>
        <a:bodyPr/>
        <a:lstStyle/>
        <a:p>
          <a:r>
            <a:rPr lang="en-US" altLang="zh-TW" sz="1600" dirty="0"/>
            <a:t>YZU</a:t>
          </a:r>
          <a:r>
            <a:rPr lang="zh-TW" altLang="en-US" sz="1600" dirty="0"/>
            <a:t> </a:t>
          </a:r>
          <a:r>
            <a:rPr lang="en-US" altLang="zh-TW" sz="1600" dirty="0"/>
            <a:t>Portal</a:t>
          </a:r>
          <a:r>
            <a:rPr lang="zh-TW" altLang="en-US" sz="1600" dirty="0"/>
            <a:t> 顧客服務系統</a:t>
          </a:r>
        </a:p>
      </dgm:t>
    </dgm:pt>
    <dgm:pt modelId="{4189AB59-4E7A-450C-806F-727E37079743}" type="parTrans" cxnId="{B7AB72CF-5CF5-41D8-B89E-9243955EB554}">
      <dgm:prSet/>
      <dgm:spPr/>
      <dgm:t>
        <a:bodyPr/>
        <a:lstStyle/>
        <a:p>
          <a:endParaRPr lang="zh-TW" altLang="en-US"/>
        </a:p>
      </dgm:t>
    </dgm:pt>
    <dgm:pt modelId="{C7414507-27F7-4282-BEE2-A5983F69BB46}" type="sibTrans" cxnId="{B7AB72CF-5CF5-41D8-B89E-9243955EB554}">
      <dgm:prSet/>
      <dgm:spPr/>
      <dgm:t>
        <a:bodyPr/>
        <a:lstStyle/>
        <a:p>
          <a:endParaRPr lang="zh-TW" altLang="en-US"/>
        </a:p>
      </dgm:t>
    </dgm:pt>
    <dgm:pt modelId="{91D623BF-9A05-4E73-A14F-D55B214EC258}">
      <dgm:prSet phldrT="[文字]" custT="1"/>
      <dgm:spPr/>
      <dgm:t>
        <a:bodyPr/>
        <a:lstStyle/>
        <a:p>
          <a:r>
            <a:rPr lang="en-US" altLang="zh-TW" sz="1600" dirty="0"/>
            <a:t>Portal &amp; APP</a:t>
          </a:r>
          <a:r>
            <a:rPr lang="zh-TW" altLang="en-US" sz="1600" dirty="0"/>
            <a:t>：系統開發組</a:t>
          </a:r>
          <a:r>
            <a:rPr lang="en-US" altLang="zh-TW" sz="1600" dirty="0"/>
            <a:t>03-4638800#3110</a:t>
          </a:r>
          <a:endParaRPr lang="zh-TW" altLang="en-US" sz="1600" dirty="0"/>
        </a:p>
      </dgm:t>
    </dgm:pt>
    <dgm:pt modelId="{07A44082-0826-43F4-84A2-61C7B48FE224}" type="parTrans" cxnId="{6D2AC1CD-6525-4B1E-A1B6-136F18430DF6}">
      <dgm:prSet/>
      <dgm:spPr/>
      <dgm:t>
        <a:bodyPr/>
        <a:lstStyle/>
        <a:p>
          <a:endParaRPr lang="zh-TW" altLang="en-US"/>
        </a:p>
      </dgm:t>
    </dgm:pt>
    <dgm:pt modelId="{568122C6-6D5A-438F-AD64-1A2F316AFEE5}" type="sibTrans" cxnId="{6D2AC1CD-6525-4B1E-A1B6-136F18430DF6}">
      <dgm:prSet/>
      <dgm:spPr/>
      <dgm:t>
        <a:bodyPr/>
        <a:lstStyle/>
        <a:p>
          <a:endParaRPr lang="zh-TW" altLang="en-US"/>
        </a:p>
      </dgm:t>
    </dgm:pt>
    <dgm:pt modelId="{82D6603F-4A07-43A5-A2BF-605374B6BDBF}" type="pres">
      <dgm:prSet presAssocID="{91280BD0-BADB-41AA-98EB-3F6A8A91E24E}" presName="Name0" presStyleCnt="0">
        <dgm:presLayoutVars>
          <dgm:dir/>
          <dgm:animLvl val="lvl"/>
          <dgm:resizeHandles val="exact"/>
        </dgm:presLayoutVars>
      </dgm:prSet>
      <dgm:spPr/>
    </dgm:pt>
    <dgm:pt modelId="{48D4B93F-120D-4D43-A741-5FF2E804B6DF}" type="pres">
      <dgm:prSet presAssocID="{444CBCED-AB1C-4128-A45C-6FAA7C403E9D}" presName="linNode" presStyleCnt="0"/>
      <dgm:spPr/>
    </dgm:pt>
    <dgm:pt modelId="{2749DDD0-8AF2-43A7-8942-094A59982EF8}" type="pres">
      <dgm:prSet presAssocID="{444CBCED-AB1C-4128-A45C-6FAA7C403E9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CE44AF6-D0E1-4989-BBC5-4E678DA52741}" type="pres">
      <dgm:prSet presAssocID="{444CBCED-AB1C-4128-A45C-6FAA7C403E9D}" presName="descendantText" presStyleLbl="alignAccFollowNode1" presStyleIdx="0" presStyleCnt="4">
        <dgm:presLayoutVars>
          <dgm:bulletEnabled val="1"/>
        </dgm:presLayoutVars>
      </dgm:prSet>
      <dgm:spPr/>
    </dgm:pt>
    <dgm:pt modelId="{3F3E4220-02AC-4A57-B25F-6DA1F9EAAB7A}" type="pres">
      <dgm:prSet presAssocID="{C1A9481F-ECA0-4D74-AD88-673C0093A7D0}" presName="sp" presStyleCnt="0"/>
      <dgm:spPr/>
    </dgm:pt>
    <dgm:pt modelId="{BFF9FC3C-EEBF-4423-A88B-800C866EB6DD}" type="pres">
      <dgm:prSet presAssocID="{3553358A-A5DE-4156-AE10-610C192D9276}" presName="linNode" presStyleCnt="0"/>
      <dgm:spPr/>
    </dgm:pt>
    <dgm:pt modelId="{09CFB9A6-65C7-4DAB-9E71-FFC928F2101B}" type="pres">
      <dgm:prSet presAssocID="{3553358A-A5DE-4156-AE10-610C192D927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EC07FD1-238D-4D9A-B225-23AC45AA0041}" type="pres">
      <dgm:prSet presAssocID="{3553358A-A5DE-4156-AE10-610C192D9276}" presName="descendantText" presStyleLbl="alignAccFollowNode1" presStyleIdx="1" presStyleCnt="4">
        <dgm:presLayoutVars>
          <dgm:bulletEnabled val="1"/>
        </dgm:presLayoutVars>
      </dgm:prSet>
      <dgm:spPr/>
    </dgm:pt>
    <dgm:pt modelId="{983E66DB-153E-42D0-9242-943841B9F199}" type="pres">
      <dgm:prSet presAssocID="{BC84057A-9EE2-4E9D-8D2D-95BB2F39287E}" presName="sp" presStyleCnt="0"/>
      <dgm:spPr/>
    </dgm:pt>
    <dgm:pt modelId="{DAC4B9B8-F685-4F62-BDAB-D5A536C90374}" type="pres">
      <dgm:prSet presAssocID="{03622A5B-812F-44D5-8FFF-15B1550608F2}" presName="linNode" presStyleCnt="0"/>
      <dgm:spPr/>
    </dgm:pt>
    <dgm:pt modelId="{5DAE9FAA-FBD8-4462-A021-2D2D5A1CBC97}" type="pres">
      <dgm:prSet presAssocID="{03622A5B-812F-44D5-8FFF-15B1550608F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3CA2FC3-4D6E-4B65-87F0-7FA76A941D4C}" type="pres">
      <dgm:prSet presAssocID="{03622A5B-812F-44D5-8FFF-15B1550608F2}" presName="descendantText" presStyleLbl="alignAccFollowNode1" presStyleIdx="2" presStyleCnt="4">
        <dgm:presLayoutVars>
          <dgm:bulletEnabled val="1"/>
        </dgm:presLayoutVars>
      </dgm:prSet>
      <dgm:spPr/>
    </dgm:pt>
    <dgm:pt modelId="{5F7C3BBB-1A87-4070-A08C-C585498F3CC4}" type="pres">
      <dgm:prSet presAssocID="{2D02741E-81BB-4611-9AB7-EDB62E5CE880}" presName="sp" presStyleCnt="0"/>
      <dgm:spPr/>
    </dgm:pt>
    <dgm:pt modelId="{E05F499B-544D-49D3-B1CD-D7A550A2CE2E}" type="pres">
      <dgm:prSet presAssocID="{6CC373C5-172E-48FD-823D-A162A66D8826}" presName="linNode" presStyleCnt="0"/>
      <dgm:spPr/>
    </dgm:pt>
    <dgm:pt modelId="{AA05AB93-F9B1-4ECE-8FE6-B6094251D403}" type="pres">
      <dgm:prSet presAssocID="{6CC373C5-172E-48FD-823D-A162A66D882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8989E1C-6D14-40B6-B60E-71438B1F766D}" type="pres">
      <dgm:prSet presAssocID="{6CC373C5-172E-48FD-823D-A162A66D882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B688704-31DF-45E2-AAA7-E6CC7A653A90}" srcId="{6CC373C5-172E-48FD-823D-A162A66D8826}" destId="{9D3D2948-0E5E-435A-99F2-FBB789AC56E1}" srcOrd="1" destOrd="0" parTransId="{3F2805AC-C4AD-47DC-B827-16D24282FA25}" sibTransId="{38A3129A-757A-47A3-902B-0D6AFAAA357D}"/>
    <dgm:cxn modelId="{BA34890D-CA59-46DF-A3F1-D9EAFDAAB70F}" type="presOf" srcId="{220218E9-DB0F-4590-90F2-180E438DFB99}" destId="{AEC07FD1-238D-4D9A-B225-23AC45AA0041}" srcOrd="0" destOrd="0" presId="urn:microsoft.com/office/officeart/2005/8/layout/vList5"/>
    <dgm:cxn modelId="{A123A61D-1785-49FD-9F7F-B33C29AE0279}" type="presOf" srcId="{91D623BF-9A05-4E73-A14F-D55B214EC258}" destId="{8CE44AF6-D0E1-4989-BBC5-4E678DA52741}" srcOrd="0" destOrd="1" presId="urn:microsoft.com/office/officeart/2005/8/layout/vList5"/>
    <dgm:cxn modelId="{A4BB581E-D5C8-4C33-80A7-CDE908B59AD3}" srcId="{444CBCED-AB1C-4128-A45C-6FAA7C403E9D}" destId="{2FD9FA37-161F-4E9F-A250-547A464822A5}" srcOrd="0" destOrd="0" parTransId="{A983C8E3-AFE1-4AA3-9DFD-0E5685CB3F6A}" sibTransId="{5E1AC939-4FB7-4148-8BC4-BBC4D0BB613E}"/>
    <dgm:cxn modelId="{C6AC3B39-54C2-4EE1-BB2F-AFA6DFB8597B}" type="presOf" srcId="{73C0D919-C697-4CC9-B91C-9B154F221D47}" destId="{73CA2FC3-4D6E-4B65-87F0-7FA76A941D4C}" srcOrd="0" destOrd="1" presId="urn:microsoft.com/office/officeart/2005/8/layout/vList5"/>
    <dgm:cxn modelId="{08C1583B-AFCC-4687-94F0-A5DB4F9CCBC5}" srcId="{3553358A-A5DE-4156-AE10-610C192D9276}" destId="{04BF0266-C404-4FEB-87B5-CEC760E38DED}" srcOrd="1" destOrd="0" parTransId="{AEEEA3A5-82DC-4614-840A-59DB8977FC84}" sibTransId="{7195BE29-CB82-4C69-87B4-E0C251BEA447}"/>
    <dgm:cxn modelId="{CEA4593F-C3A2-479E-93B7-BB2E120F997F}" type="presOf" srcId="{2FD9FA37-161F-4E9F-A250-547A464822A5}" destId="{8CE44AF6-D0E1-4989-BBC5-4E678DA52741}" srcOrd="0" destOrd="0" presId="urn:microsoft.com/office/officeart/2005/8/layout/vList5"/>
    <dgm:cxn modelId="{CCF48B5B-1B5C-4452-A26F-5A269DC54948}" type="presOf" srcId="{04BF0266-C404-4FEB-87B5-CEC760E38DED}" destId="{AEC07FD1-238D-4D9A-B225-23AC45AA0041}" srcOrd="0" destOrd="1" presId="urn:microsoft.com/office/officeart/2005/8/layout/vList5"/>
    <dgm:cxn modelId="{BA0BEB5D-BD94-4186-8B72-CFA95BAEE0AD}" srcId="{91280BD0-BADB-41AA-98EB-3F6A8A91E24E}" destId="{6CC373C5-172E-48FD-823D-A162A66D8826}" srcOrd="3" destOrd="0" parTransId="{E43098CE-8123-4E74-9ECA-0C588ED949E4}" sibTransId="{A670B98D-2670-46A6-B960-E9CBBAABC559}"/>
    <dgm:cxn modelId="{3D612645-C76A-4EB9-A6BD-F8C556CC5DD2}" type="presOf" srcId="{6CC373C5-172E-48FD-823D-A162A66D8826}" destId="{AA05AB93-F9B1-4ECE-8FE6-B6094251D403}" srcOrd="0" destOrd="0" presId="urn:microsoft.com/office/officeart/2005/8/layout/vList5"/>
    <dgm:cxn modelId="{CB0F114A-B9EB-49DB-B143-3C45387CE11C}" type="presOf" srcId="{9C3F249E-6F6B-4D6F-993B-D4631591F6FF}" destId="{68989E1C-6D14-40B6-B60E-71438B1F766D}" srcOrd="0" destOrd="0" presId="urn:microsoft.com/office/officeart/2005/8/layout/vList5"/>
    <dgm:cxn modelId="{39D93472-7766-401E-9129-8043D5D47845}" srcId="{91280BD0-BADB-41AA-98EB-3F6A8A91E24E}" destId="{03622A5B-812F-44D5-8FFF-15B1550608F2}" srcOrd="2" destOrd="0" parTransId="{80ED3907-63A2-48B5-B0A8-64A5D89BF6A5}" sibTransId="{2D02741E-81BB-4611-9AB7-EDB62E5CE880}"/>
    <dgm:cxn modelId="{A30C2675-AF3A-41E0-9CDC-4B111FDFA109}" type="presOf" srcId="{9D3D2948-0E5E-435A-99F2-FBB789AC56E1}" destId="{68989E1C-6D14-40B6-B60E-71438B1F766D}" srcOrd="0" destOrd="1" presId="urn:microsoft.com/office/officeart/2005/8/layout/vList5"/>
    <dgm:cxn modelId="{44D93E56-0E58-4872-A3DA-8F00A904B42C}" type="presOf" srcId="{13BBFBB1-B61E-421F-AAB1-C89E6458A02B}" destId="{73CA2FC3-4D6E-4B65-87F0-7FA76A941D4C}" srcOrd="0" destOrd="0" presId="urn:microsoft.com/office/officeart/2005/8/layout/vList5"/>
    <dgm:cxn modelId="{FCBBEF83-BE3E-48BF-8323-D32404C0E542}" type="presOf" srcId="{3553358A-A5DE-4156-AE10-610C192D9276}" destId="{09CFB9A6-65C7-4DAB-9E71-FFC928F2101B}" srcOrd="0" destOrd="0" presId="urn:microsoft.com/office/officeart/2005/8/layout/vList5"/>
    <dgm:cxn modelId="{BFD4A290-323D-424B-84D3-6996711DACB0}" srcId="{91280BD0-BADB-41AA-98EB-3F6A8A91E24E}" destId="{444CBCED-AB1C-4128-A45C-6FAA7C403E9D}" srcOrd="0" destOrd="0" parTransId="{FA8CE15E-38A7-4A79-8587-5268F1F3BFE4}" sibTransId="{C1A9481F-ECA0-4D74-AD88-673C0093A7D0}"/>
    <dgm:cxn modelId="{3C31A9BA-308E-43B3-9224-AA51B48B3524}" srcId="{6CC373C5-172E-48FD-823D-A162A66D8826}" destId="{9C3F249E-6F6B-4D6F-993B-D4631591F6FF}" srcOrd="0" destOrd="0" parTransId="{8911228D-A6A5-4BC2-9169-403D73936767}" sibTransId="{0860E692-AFA8-433E-996C-5892B8CB2D04}"/>
    <dgm:cxn modelId="{D9C4BBCB-116E-4FA3-BBD0-ABD674ECF699}" type="presOf" srcId="{444CBCED-AB1C-4128-A45C-6FAA7C403E9D}" destId="{2749DDD0-8AF2-43A7-8942-094A59982EF8}" srcOrd="0" destOrd="0" presId="urn:microsoft.com/office/officeart/2005/8/layout/vList5"/>
    <dgm:cxn modelId="{6D2AC1CD-6525-4B1E-A1B6-136F18430DF6}" srcId="{444CBCED-AB1C-4128-A45C-6FAA7C403E9D}" destId="{91D623BF-9A05-4E73-A14F-D55B214EC258}" srcOrd="1" destOrd="0" parTransId="{07A44082-0826-43F4-84A2-61C7B48FE224}" sibTransId="{568122C6-6D5A-438F-AD64-1A2F316AFEE5}"/>
    <dgm:cxn modelId="{B7AB72CF-5CF5-41D8-B89E-9243955EB554}" srcId="{03622A5B-812F-44D5-8FFF-15B1550608F2}" destId="{13BBFBB1-B61E-421F-AAB1-C89E6458A02B}" srcOrd="0" destOrd="0" parTransId="{4189AB59-4E7A-450C-806F-727E37079743}" sibTransId="{C7414507-27F7-4282-BEE2-A5983F69BB46}"/>
    <dgm:cxn modelId="{9244C0E4-2893-4556-83D0-1DE1709B00BD}" srcId="{03622A5B-812F-44D5-8FFF-15B1550608F2}" destId="{73C0D919-C697-4CC9-B91C-9B154F221D47}" srcOrd="1" destOrd="0" parTransId="{047675FB-C929-4999-AF10-00928C01149C}" sibTransId="{4A57553D-B727-43C8-AA00-BD030DD49EC3}"/>
    <dgm:cxn modelId="{5943DAF2-BF09-487A-8B0D-BB1C6AC55096}" type="presOf" srcId="{91280BD0-BADB-41AA-98EB-3F6A8A91E24E}" destId="{82D6603F-4A07-43A5-A2BF-605374B6BDBF}" srcOrd="0" destOrd="0" presId="urn:microsoft.com/office/officeart/2005/8/layout/vList5"/>
    <dgm:cxn modelId="{811895F4-7A09-472A-9595-49F1B793AB4A}" srcId="{91280BD0-BADB-41AA-98EB-3F6A8A91E24E}" destId="{3553358A-A5DE-4156-AE10-610C192D9276}" srcOrd="1" destOrd="0" parTransId="{35C9DFD1-2B8C-4DFF-9051-D86FE419683D}" sibTransId="{BC84057A-9EE2-4E9D-8D2D-95BB2F39287E}"/>
    <dgm:cxn modelId="{F5C813F8-26CB-4707-8E0C-EF15ACB081D6}" type="presOf" srcId="{03622A5B-812F-44D5-8FFF-15B1550608F2}" destId="{5DAE9FAA-FBD8-4462-A021-2D2D5A1CBC97}" srcOrd="0" destOrd="0" presId="urn:microsoft.com/office/officeart/2005/8/layout/vList5"/>
    <dgm:cxn modelId="{FD81B6FA-937A-4188-A881-ADBF8505555A}" srcId="{3553358A-A5DE-4156-AE10-610C192D9276}" destId="{220218E9-DB0F-4590-90F2-180E438DFB99}" srcOrd="0" destOrd="0" parTransId="{6F912B9B-32B4-464A-AC61-E48F42F0B8CE}" sibTransId="{57121846-365B-4F69-BFFE-F399B1B08B0D}"/>
    <dgm:cxn modelId="{0AA35DAF-BC60-4865-A756-1E19F2613940}" type="presParOf" srcId="{82D6603F-4A07-43A5-A2BF-605374B6BDBF}" destId="{48D4B93F-120D-4D43-A741-5FF2E804B6DF}" srcOrd="0" destOrd="0" presId="urn:microsoft.com/office/officeart/2005/8/layout/vList5"/>
    <dgm:cxn modelId="{A853C851-4730-4665-9973-6D5CA9F33EC5}" type="presParOf" srcId="{48D4B93F-120D-4D43-A741-5FF2E804B6DF}" destId="{2749DDD0-8AF2-43A7-8942-094A59982EF8}" srcOrd="0" destOrd="0" presId="urn:microsoft.com/office/officeart/2005/8/layout/vList5"/>
    <dgm:cxn modelId="{000FC438-083B-4C71-8424-15C41660608C}" type="presParOf" srcId="{48D4B93F-120D-4D43-A741-5FF2E804B6DF}" destId="{8CE44AF6-D0E1-4989-BBC5-4E678DA52741}" srcOrd="1" destOrd="0" presId="urn:microsoft.com/office/officeart/2005/8/layout/vList5"/>
    <dgm:cxn modelId="{7E6F52DB-61CD-4FC1-90A4-AED6B60C3EFA}" type="presParOf" srcId="{82D6603F-4A07-43A5-A2BF-605374B6BDBF}" destId="{3F3E4220-02AC-4A57-B25F-6DA1F9EAAB7A}" srcOrd="1" destOrd="0" presId="urn:microsoft.com/office/officeart/2005/8/layout/vList5"/>
    <dgm:cxn modelId="{C2938382-40B8-49C7-8416-BA4319012A54}" type="presParOf" srcId="{82D6603F-4A07-43A5-A2BF-605374B6BDBF}" destId="{BFF9FC3C-EEBF-4423-A88B-800C866EB6DD}" srcOrd="2" destOrd="0" presId="urn:microsoft.com/office/officeart/2005/8/layout/vList5"/>
    <dgm:cxn modelId="{5F4B53B2-1D92-4522-AD1B-4C70FE100E9C}" type="presParOf" srcId="{BFF9FC3C-EEBF-4423-A88B-800C866EB6DD}" destId="{09CFB9A6-65C7-4DAB-9E71-FFC928F2101B}" srcOrd="0" destOrd="0" presId="urn:microsoft.com/office/officeart/2005/8/layout/vList5"/>
    <dgm:cxn modelId="{FD52BD5A-90B6-4711-BB17-0048C1FB727E}" type="presParOf" srcId="{BFF9FC3C-EEBF-4423-A88B-800C866EB6DD}" destId="{AEC07FD1-238D-4D9A-B225-23AC45AA0041}" srcOrd="1" destOrd="0" presId="urn:microsoft.com/office/officeart/2005/8/layout/vList5"/>
    <dgm:cxn modelId="{5021EA28-8027-4EE4-9F0C-D2636339E209}" type="presParOf" srcId="{82D6603F-4A07-43A5-A2BF-605374B6BDBF}" destId="{983E66DB-153E-42D0-9242-943841B9F199}" srcOrd="3" destOrd="0" presId="urn:microsoft.com/office/officeart/2005/8/layout/vList5"/>
    <dgm:cxn modelId="{F7C598E6-0E81-4ED9-B221-C4602D084A78}" type="presParOf" srcId="{82D6603F-4A07-43A5-A2BF-605374B6BDBF}" destId="{DAC4B9B8-F685-4F62-BDAB-D5A536C90374}" srcOrd="4" destOrd="0" presId="urn:microsoft.com/office/officeart/2005/8/layout/vList5"/>
    <dgm:cxn modelId="{D729CC43-6698-4DB5-8790-A127D62A21C3}" type="presParOf" srcId="{DAC4B9B8-F685-4F62-BDAB-D5A536C90374}" destId="{5DAE9FAA-FBD8-4462-A021-2D2D5A1CBC97}" srcOrd="0" destOrd="0" presId="urn:microsoft.com/office/officeart/2005/8/layout/vList5"/>
    <dgm:cxn modelId="{5CFE29D7-47A1-40AC-AFF5-E8749B998287}" type="presParOf" srcId="{DAC4B9B8-F685-4F62-BDAB-D5A536C90374}" destId="{73CA2FC3-4D6E-4B65-87F0-7FA76A941D4C}" srcOrd="1" destOrd="0" presId="urn:microsoft.com/office/officeart/2005/8/layout/vList5"/>
    <dgm:cxn modelId="{0A14BA95-B6E5-4F98-B511-484C0A37522E}" type="presParOf" srcId="{82D6603F-4A07-43A5-A2BF-605374B6BDBF}" destId="{5F7C3BBB-1A87-4070-A08C-C585498F3CC4}" srcOrd="5" destOrd="0" presId="urn:microsoft.com/office/officeart/2005/8/layout/vList5"/>
    <dgm:cxn modelId="{11D2EA59-2A3E-4606-9C3F-4D614B81798D}" type="presParOf" srcId="{82D6603F-4A07-43A5-A2BF-605374B6BDBF}" destId="{E05F499B-544D-49D3-B1CD-D7A550A2CE2E}" srcOrd="6" destOrd="0" presId="urn:microsoft.com/office/officeart/2005/8/layout/vList5"/>
    <dgm:cxn modelId="{537B1939-5C12-48AA-A1E7-0C75F99D2E0B}" type="presParOf" srcId="{E05F499B-544D-49D3-B1CD-D7A550A2CE2E}" destId="{AA05AB93-F9B1-4ECE-8FE6-B6094251D403}" srcOrd="0" destOrd="0" presId="urn:microsoft.com/office/officeart/2005/8/layout/vList5"/>
    <dgm:cxn modelId="{2C59F57B-E550-4E34-8F43-0CC6BC2F4EC5}" type="presParOf" srcId="{E05F499B-544D-49D3-B1CD-D7A550A2CE2E}" destId="{68989E1C-6D14-40B6-B60E-71438B1F76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F146B-8DD4-4100-99C1-006AF243829E}">
      <dsp:nvSpPr>
        <dsp:cNvPr id="0" name=""/>
        <dsp:cNvSpPr/>
      </dsp:nvSpPr>
      <dsp:spPr>
        <a:xfrm>
          <a:off x="0" y="283642"/>
          <a:ext cx="104013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256" tIns="374904" rIns="807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+mn-ea"/>
              <a:ea typeface="+mn-ea"/>
              <a:hlinkClick xmlns:r="http://schemas.openxmlformats.org/officeDocument/2006/relationships" r:id="rId1"/>
            </a:rPr>
            <a:t>宿舍網路註冊系統</a:t>
          </a:r>
          <a:r>
            <a:rPr lang="en-US" altLang="zh-TW" sz="1600" kern="1200" dirty="0">
              <a:latin typeface="+mn-ea"/>
              <a:ea typeface="+mn-ea"/>
              <a:hlinkClick xmlns:r="http://schemas.openxmlformats.org/officeDocument/2006/relationships" r:id="rId1"/>
            </a:rPr>
            <a:t>-</a:t>
          </a:r>
          <a:r>
            <a:rPr lang="en-US" sz="1600" kern="1200" dirty="0">
              <a:latin typeface="+mn-ea"/>
              <a:ea typeface="+mn-ea"/>
              <a:hlinkClick xmlns:r="http://schemas.openxmlformats.org/officeDocument/2006/relationships" r:id="rId1"/>
            </a:rPr>
            <a:t>Registration System</a:t>
          </a:r>
          <a:r>
            <a:rPr lang="en-US" sz="1600" kern="1200" dirty="0">
              <a:latin typeface="+mn-ea"/>
              <a:ea typeface="+mn-ea"/>
            </a:rPr>
            <a:t> </a:t>
          </a:r>
          <a:endParaRPr lang="zh-TW" altLang="en-US" sz="16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+mn-ea"/>
              <a:ea typeface="+mn-ea"/>
              <a:hlinkClick xmlns:r="http://schemas.openxmlformats.org/officeDocument/2006/relationships" r:id="rId2"/>
            </a:rPr>
            <a:t>超過流量限制與流量異常清單</a:t>
          </a:r>
          <a:r>
            <a:rPr lang="en-US" altLang="zh-TW" sz="1600" kern="1200" dirty="0">
              <a:latin typeface="+mn-ea"/>
              <a:ea typeface="+mn-ea"/>
              <a:hlinkClick xmlns:r="http://schemas.openxmlformats.org/officeDocument/2006/relationships" r:id="rId2"/>
            </a:rPr>
            <a:t>-</a:t>
          </a:r>
          <a:r>
            <a:rPr lang="en-US" sz="1600" kern="1200" dirty="0">
              <a:latin typeface="+mn-ea"/>
              <a:ea typeface="+mn-ea"/>
              <a:hlinkClick xmlns:r="http://schemas.openxmlformats.org/officeDocument/2006/relationships" r:id="rId2"/>
            </a:rPr>
            <a:t>The List of Traffic Overflow and the Abnormal traffic flow </a:t>
          </a:r>
          <a:endParaRPr lang="zh-TW" altLang="en-US" sz="1600" kern="1200" dirty="0">
            <a:latin typeface="+mn-ea"/>
            <a:ea typeface="+mn-ea"/>
          </a:endParaRPr>
        </a:p>
      </dsp:txBody>
      <dsp:txXfrm>
        <a:off x="0" y="283642"/>
        <a:ext cx="10401300" cy="1190700"/>
      </dsp:txXfrm>
    </dsp:sp>
    <dsp:sp modelId="{675657F2-B1C4-410E-A429-FF57B9A4BAD4}">
      <dsp:nvSpPr>
        <dsp:cNvPr id="0" name=""/>
        <dsp:cNvSpPr/>
      </dsp:nvSpPr>
      <dsp:spPr>
        <a:xfrm>
          <a:off x="520065" y="17962"/>
          <a:ext cx="72809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01" tIns="0" rIns="2752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+mj-ea"/>
              <a:ea typeface="+mj-ea"/>
            </a:rPr>
            <a:t>校園網路管理系統</a:t>
          </a:r>
        </a:p>
      </dsp:txBody>
      <dsp:txXfrm>
        <a:off x="546004" y="43901"/>
        <a:ext cx="7229032" cy="479482"/>
      </dsp:txXfrm>
    </dsp:sp>
    <dsp:sp modelId="{F1F0FFF4-8B25-4B35-A27F-33AB585A2688}">
      <dsp:nvSpPr>
        <dsp:cNvPr id="0" name=""/>
        <dsp:cNvSpPr/>
      </dsp:nvSpPr>
      <dsp:spPr>
        <a:xfrm>
          <a:off x="0" y="1796881"/>
          <a:ext cx="104013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256" tIns="374904" rIns="807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TCP/IP: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設成自動取得</a:t>
          </a: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IP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SSID: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連線至</a:t>
          </a: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“YZUWLAN”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，開啟瀏覽器登入帳密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設定說明請參考 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3"/>
            </a:rPr>
            <a:t>圖書資訊服務處首頁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→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4"/>
            </a:rPr>
            <a:t>網路服務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→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5"/>
            </a:rPr>
            <a:t>無線網路</a:t>
          </a:r>
          <a:endParaRPr lang="zh-TW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0" y="1796881"/>
        <a:ext cx="10401300" cy="1190700"/>
      </dsp:txXfrm>
    </dsp:sp>
    <dsp:sp modelId="{7218B856-0A19-41A2-A666-7B11D90B0D11}">
      <dsp:nvSpPr>
        <dsp:cNvPr id="0" name=""/>
        <dsp:cNvSpPr/>
      </dsp:nvSpPr>
      <dsp:spPr>
        <a:xfrm>
          <a:off x="520065" y="1571542"/>
          <a:ext cx="72809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01" tIns="0" rIns="2752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j-ea"/>
              <a:ea typeface="+mj-ea"/>
            </a:rPr>
            <a:t>校內</a:t>
          </a:r>
          <a:r>
            <a:rPr lang="zh-TW" altLang="en-US" sz="2000" b="1" kern="1200" dirty="0">
              <a:latin typeface="+mj-ea"/>
              <a:ea typeface="+mj-ea"/>
            </a:rPr>
            <a:t>使用無線網路</a:t>
          </a:r>
        </a:p>
      </dsp:txBody>
      <dsp:txXfrm>
        <a:off x="546004" y="1597481"/>
        <a:ext cx="7229032" cy="479482"/>
      </dsp:txXfrm>
    </dsp:sp>
    <dsp:sp modelId="{51CDEA70-6DDB-4D45-8A4D-7ED2A2ED3051}">
      <dsp:nvSpPr>
        <dsp:cNvPr id="0" name=""/>
        <dsp:cNvSpPr/>
      </dsp:nvSpPr>
      <dsp:spPr>
        <a:xfrm>
          <a:off x="0" y="3390803"/>
          <a:ext cx="10401300" cy="1502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256" tIns="374904" rIns="8072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本校已加入「</a:t>
          </a:r>
          <a:r>
            <a:rPr lang="en-US" altLang="en-US" sz="1600" kern="1200" dirty="0" err="1"/>
            <a:t>TANet</a:t>
          </a:r>
          <a:r>
            <a:rPr lang="zh-TW" altLang="en-US" sz="1600" kern="1200" dirty="0"/>
            <a:t>無線網路漫遊交換中心」校園無線漫遊計畫，當本校教職員生到參與漫遊之學校欲使用該校無線網路時，只要輸入本校完整的 </a:t>
          </a:r>
          <a:r>
            <a:rPr lang="en-US" altLang="en-US" sz="1600" kern="1200" dirty="0"/>
            <a:t>e-mail address </a:t>
          </a:r>
          <a:r>
            <a:rPr lang="zh-TW" altLang="en-US" sz="1600" kern="1200" dirty="0"/>
            <a:t>帳號、密碼即可。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kern="1200" dirty="0"/>
            <a:t> </a:t>
          </a:r>
          <a:r>
            <a:rPr lang="zh-TW" altLang="en-US" sz="1600" kern="1200" dirty="0"/>
            <a:t>相關連結：</a:t>
          </a:r>
          <a:r>
            <a:rPr lang="en-US" altLang="en-US" sz="1600" kern="1200" dirty="0">
              <a:hlinkClick xmlns:r="http://schemas.openxmlformats.org/officeDocument/2006/relationships" r:id="rId6"/>
            </a:rPr>
            <a:t>TANET</a:t>
          </a:r>
          <a:r>
            <a:rPr lang="zh-TW" altLang="en-US" sz="1600" kern="1200" dirty="0">
              <a:hlinkClick xmlns:r="http://schemas.openxmlformats.org/officeDocument/2006/relationships" r:id="rId6"/>
            </a:rPr>
            <a:t>無線網路漫遊交換中心</a:t>
          </a:r>
          <a:endParaRPr lang="zh-TW" altLang="en-US" sz="1600" kern="1200" dirty="0"/>
        </a:p>
      </dsp:txBody>
      <dsp:txXfrm>
        <a:off x="0" y="3390803"/>
        <a:ext cx="10401300" cy="1502550"/>
      </dsp:txXfrm>
    </dsp:sp>
    <dsp:sp modelId="{93A5A7C9-228F-42EE-89E6-74C310A4B29E}">
      <dsp:nvSpPr>
        <dsp:cNvPr id="0" name=""/>
        <dsp:cNvSpPr/>
      </dsp:nvSpPr>
      <dsp:spPr>
        <a:xfrm>
          <a:off x="520065" y="3125123"/>
          <a:ext cx="72809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01" tIns="0" rIns="2752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j-ea"/>
              <a:ea typeface="+mj-ea"/>
            </a:rPr>
            <a:t>跨校</a:t>
          </a:r>
          <a:r>
            <a:rPr lang="zh-TW" altLang="en-US" sz="2000" b="1" kern="1200" dirty="0">
              <a:latin typeface="+mj-ea"/>
              <a:ea typeface="+mj-ea"/>
            </a:rPr>
            <a:t>使用無線網路</a:t>
          </a:r>
        </a:p>
      </dsp:txBody>
      <dsp:txXfrm>
        <a:off x="546004" y="3151062"/>
        <a:ext cx="722903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44AF6-D0E1-4989-BBC5-4E678DA52741}">
      <dsp:nvSpPr>
        <dsp:cNvPr id="0" name=""/>
        <dsp:cNvSpPr/>
      </dsp:nvSpPr>
      <dsp:spPr>
        <a:xfrm rot="5400000">
          <a:off x="6881530" y="-2910363"/>
          <a:ext cx="836096" cy="687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資訊問題諮詢</a:t>
          </a:r>
          <a:r>
            <a:rPr lang="en-US" altLang="zh-TW" sz="1600" kern="1200" dirty="0"/>
            <a:t>&amp;</a:t>
          </a:r>
          <a:r>
            <a:rPr lang="zh-TW" altLang="en-US" sz="1600" kern="1200" dirty="0"/>
            <a:t>校園授權軟體：網路媒體組</a:t>
          </a:r>
          <a:r>
            <a:rPr lang="en-US" altLang="zh-TW" sz="1600" kern="1200" dirty="0"/>
            <a:t>03-4638800#2325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/>
            <a:t>Portal &amp; APP</a:t>
          </a:r>
          <a:r>
            <a:rPr lang="zh-TW" altLang="en-US" sz="1600" kern="1200" dirty="0"/>
            <a:t>：系統開發組</a:t>
          </a:r>
          <a:r>
            <a:rPr lang="en-US" altLang="zh-TW" sz="1600" kern="1200" dirty="0"/>
            <a:t>03-4638800#3110</a:t>
          </a:r>
          <a:endParaRPr lang="zh-TW" altLang="en-US" sz="1600" kern="1200" dirty="0"/>
        </a:p>
      </dsp:txBody>
      <dsp:txXfrm rot="-5400000">
        <a:off x="3864483" y="147499"/>
        <a:ext cx="6829377" cy="754466"/>
      </dsp:txXfrm>
    </dsp:sp>
    <dsp:sp modelId="{2749DDD0-8AF2-43A7-8942-094A59982EF8}">
      <dsp:nvSpPr>
        <dsp:cNvPr id="0" name=""/>
        <dsp:cNvSpPr/>
      </dsp:nvSpPr>
      <dsp:spPr>
        <a:xfrm>
          <a:off x="0" y="2172"/>
          <a:ext cx="3864483" cy="104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電話諮詢</a:t>
          </a:r>
        </a:p>
      </dsp:txBody>
      <dsp:txXfrm>
        <a:off x="51019" y="53191"/>
        <a:ext cx="3762445" cy="943082"/>
      </dsp:txXfrm>
    </dsp:sp>
    <dsp:sp modelId="{AEC07FD1-238D-4D9A-B225-23AC45AA0041}">
      <dsp:nvSpPr>
        <dsp:cNvPr id="0" name=""/>
        <dsp:cNvSpPr/>
      </dsp:nvSpPr>
      <dsp:spPr>
        <a:xfrm rot="5400000">
          <a:off x="6881530" y="-1812987"/>
          <a:ext cx="836096" cy="687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hlinkClick xmlns:r="http://schemas.openxmlformats.org/officeDocument/2006/relationships" r:id="rId1"/>
            </a:rPr>
            <a:t>網媒組</a:t>
          </a:r>
          <a:r>
            <a:rPr lang="en-US" sz="1600" kern="1200" dirty="0">
              <a:hlinkClick xmlns:r="http://schemas.openxmlformats.org/officeDocument/2006/relationships" r:id="rId1"/>
            </a:rPr>
            <a:t>isnm@Saturn.yzu.edu.tw</a:t>
          </a:r>
          <a:r>
            <a:rPr lang="zh-TW" altLang="en-US" sz="1600" kern="1200" dirty="0"/>
            <a:t>   資服處</a:t>
          </a:r>
          <a:r>
            <a:rPr lang="en-US" sz="1600" kern="1200" dirty="0">
              <a:hlinkClick xmlns:r="http://schemas.openxmlformats.org/officeDocument/2006/relationships" r:id="rId2"/>
            </a:rPr>
            <a:t>isdept@Saturn.yzu.edu.tw</a:t>
          </a:r>
          <a:r>
            <a:rPr lang="en-US" sz="1600" kern="1200" dirty="0"/>
            <a:t> 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/>
            <a:t>2-3</a:t>
          </a:r>
          <a:r>
            <a:rPr lang="zh-TW" altLang="en-US" sz="1600" kern="1200" dirty="0"/>
            <a:t>個工作天內回覆，請詳述問題並留下聯絡方式</a:t>
          </a:r>
        </a:p>
      </dsp:txBody>
      <dsp:txXfrm rot="-5400000">
        <a:off x="3864483" y="1244875"/>
        <a:ext cx="6829377" cy="754466"/>
      </dsp:txXfrm>
    </dsp:sp>
    <dsp:sp modelId="{09CFB9A6-65C7-4DAB-9E71-FFC928F2101B}">
      <dsp:nvSpPr>
        <dsp:cNvPr id="0" name=""/>
        <dsp:cNvSpPr/>
      </dsp:nvSpPr>
      <dsp:spPr>
        <a:xfrm>
          <a:off x="0" y="1099548"/>
          <a:ext cx="3864483" cy="104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電子郵件</a:t>
          </a:r>
        </a:p>
      </dsp:txBody>
      <dsp:txXfrm>
        <a:off x="51019" y="1150567"/>
        <a:ext cx="3762445" cy="943082"/>
      </dsp:txXfrm>
    </dsp:sp>
    <dsp:sp modelId="{73CA2FC3-4D6E-4B65-87F0-7FA76A941D4C}">
      <dsp:nvSpPr>
        <dsp:cNvPr id="0" name=""/>
        <dsp:cNvSpPr/>
      </dsp:nvSpPr>
      <dsp:spPr>
        <a:xfrm rot="5400000">
          <a:off x="6881530" y="-715610"/>
          <a:ext cx="836096" cy="687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/>
            <a:t>YZU</a:t>
          </a:r>
          <a:r>
            <a:rPr lang="zh-TW" altLang="en-US" sz="1600" kern="1200" dirty="0"/>
            <a:t> </a:t>
          </a:r>
          <a:r>
            <a:rPr lang="en-US" altLang="zh-TW" sz="1600" kern="1200" dirty="0"/>
            <a:t>Portal</a:t>
          </a:r>
          <a:r>
            <a:rPr lang="zh-TW" altLang="en-US" sz="1600" kern="1200" dirty="0"/>
            <a:t> 顧客服務系統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資服處網頁意見交流</a:t>
          </a:r>
        </a:p>
      </dsp:txBody>
      <dsp:txXfrm rot="-5400000">
        <a:off x="3864483" y="2342252"/>
        <a:ext cx="6829377" cy="754466"/>
      </dsp:txXfrm>
    </dsp:sp>
    <dsp:sp modelId="{5DAE9FAA-FBD8-4462-A021-2D2D5A1CBC97}">
      <dsp:nvSpPr>
        <dsp:cNvPr id="0" name=""/>
        <dsp:cNvSpPr/>
      </dsp:nvSpPr>
      <dsp:spPr>
        <a:xfrm>
          <a:off x="0" y="2196925"/>
          <a:ext cx="3864483" cy="104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線上諮詢</a:t>
          </a:r>
        </a:p>
      </dsp:txBody>
      <dsp:txXfrm>
        <a:off x="51019" y="2247944"/>
        <a:ext cx="3762445" cy="943082"/>
      </dsp:txXfrm>
    </dsp:sp>
    <dsp:sp modelId="{68989E1C-6D14-40B6-B60E-71438B1F766D}">
      <dsp:nvSpPr>
        <dsp:cNvPr id="0" name=""/>
        <dsp:cNvSpPr/>
      </dsp:nvSpPr>
      <dsp:spPr>
        <a:xfrm rot="5400000">
          <a:off x="6881530" y="381765"/>
          <a:ext cx="836096" cy="687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資訊問題諮詢：五館</a:t>
          </a:r>
          <a:r>
            <a:rPr lang="en-US" altLang="zh-TW" sz="1600" kern="1200" dirty="0"/>
            <a:t>B1</a:t>
          </a:r>
          <a:r>
            <a:rPr lang="zh-TW" altLang="en-US" sz="1600" kern="1200" dirty="0"/>
            <a:t>電腦教室值班室 </a:t>
          </a:r>
          <a:r>
            <a:rPr lang="en-US" altLang="zh-TW" sz="1600" kern="1200" dirty="0"/>
            <a:t>&amp;</a:t>
          </a:r>
          <a:r>
            <a:rPr lang="zh-TW" altLang="en-US" sz="1600" kern="1200" dirty="0"/>
            <a:t> </a:t>
          </a:r>
          <a:r>
            <a:rPr lang="en-US" altLang="zh-TW" sz="1600" kern="1200" dirty="0"/>
            <a:t>2</a:t>
          </a:r>
          <a:r>
            <a:rPr lang="zh-TW" altLang="en-US" sz="1600" kern="1200" dirty="0"/>
            <a:t>樓網路媒體組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個人密碼修改：圖書館一樓參考諮詢櫃台</a:t>
          </a:r>
        </a:p>
      </dsp:txBody>
      <dsp:txXfrm rot="-5400000">
        <a:off x="3864483" y="3439628"/>
        <a:ext cx="6829377" cy="754466"/>
      </dsp:txXfrm>
    </dsp:sp>
    <dsp:sp modelId="{AA05AB93-F9B1-4ECE-8FE6-B6094251D403}">
      <dsp:nvSpPr>
        <dsp:cNvPr id="0" name=""/>
        <dsp:cNvSpPr/>
      </dsp:nvSpPr>
      <dsp:spPr>
        <a:xfrm>
          <a:off x="0" y="3294301"/>
          <a:ext cx="3864483" cy="104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臨櫃諮詢</a:t>
          </a:r>
        </a:p>
      </dsp:txBody>
      <dsp:txXfrm>
        <a:off x="51019" y="3345320"/>
        <a:ext cx="3762445" cy="94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3DB6-CEE8-47B9-BD66-616B5C4C78AB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94563-E127-4DC6-9D4B-ECF9E01B8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21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4563-E127-4DC6-9D4B-ECF9E01B85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1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0" y="-1352217"/>
            <a:ext cx="11899400" cy="94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0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8099"/>
            <a:ext cx="9206077" cy="68770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78" y="793019"/>
            <a:ext cx="2681896" cy="5216502"/>
          </a:xfrm>
          <a:prstGeom prst="rect">
            <a:avLst/>
          </a:prstGeom>
        </p:spPr>
      </p:pic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5748456" y="2490529"/>
            <a:ext cx="560534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3" name="文字版面配置區 32"/>
          <p:cNvSpPr>
            <a:spLocks noGrp="1"/>
          </p:cNvSpPr>
          <p:nvPr>
            <p:ph type="body" sz="quarter" idx="10"/>
          </p:nvPr>
        </p:nvSpPr>
        <p:spPr>
          <a:xfrm>
            <a:off x="5748456" y="3816092"/>
            <a:ext cx="5605344" cy="406775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zh-TW" altLang="en-US" dirty="0"/>
              <a:t>編輯母片文字</a:t>
            </a:r>
          </a:p>
        </p:txBody>
      </p:sp>
    </p:spTree>
    <p:extLst>
      <p:ext uri="{BB962C8B-B14F-4D97-AF65-F5344CB8AC3E}">
        <p14:creationId xmlns:p14="http://schemas.microsoft.com/office/powerpoint/2010/main" val="317551029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8CFB-6D0F-4CA5-AF46-E32A2BD0E36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E685-8C8B-4DDB-9DB1-1C7C6EA360E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Taiwan Innotech Expo Virtual-Exhibitor Info.-YUAN ZE UNIVERSITY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373" y="5989124"/>
            <a:ext cx="2205427" cy="7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-1"/>
            <a:ext cx="12192000" cy="363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pp.yzu.edu.tw/yzuapp/file/instruction-stude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x.yzu.edu.t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x.yzu.edu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zu.edu.tw/index.php/tw/2016-01-03-17-48-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zu.edu.tw/admin/is/index.php/tw/support/teams-cao-zu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zu.edu.tw/admin/is/index.php/tw/support/softwar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47029" y="2474477"/>
            <a:ext cx="6136911" cy="651108"/>
          </a:xfrm>
          <a:effectLst>
            <a:reflection blurRad="6350" stA="50000" endA="300" endPos="43000" dir="5400000" sy="-100000" algn="bl" rotWithShape="0"/>
          </a:effectLst>
        </p:spPr>
        <p:txBody>
          <a:bodyPr>
            <a:no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元智大學資訊服務簡介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960491" y="3164434"/>
            <a:ext cx="4523448" cy="534731"/>
          </a:xfrm>
          <a:prstGeom prst="rect">
            <a:avLst/>
          </a:prstGeom>
          <a:effectLst>
            <a:reflection blurRad="6350" stA="50000" endA="300" endPos="43000" dir="5400000" sy="-100000" algn="bl" rotWithShape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b="0" dirty="0">
                <a:latin typeface="Century Gothic" panose="020B0502020202020204" pitchFamily="34" charset="0"/>
              </a:rPr>
              <a:t>圖書</a:t>
            </a:r>
            <a:r>
              <a:rPr lang="zh-TW" altLang="en-US" sz="3200" b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資訊</a:t>
            </a:r>
            <a:r>
              <a:rPr lang="zh-TW" altLang="en-US" sz="3200" b="0" dirty="0">
                <a:latin typeface="Century Gothic" panose="020B0502020202020204" pitchFamily="34" charset="0"/>
              </a:rPr>
              <a:t>服務處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98072E6-10BC-4B2A-8D3A-7C38DDC1304A}"/>
              </a:ext>
            </a:extLst>
          </p:cNvPr>
          <p:cNvSpPr txBox="1">
            <a:spLocks/>
          </p:cNvSpPr>
          <p:nvPr/>
        </p:nvSpPr>
        <p:spPr>
          <a:xfrm>
            <a:off x="5960491" y="3712130"/>
            <a:ext cx="4523448" cy="534731"/>
          </a:xfrm>
          <a:prstGeom prst="rect">
            <a:avLst/>
          </a:prstGeom>
          <a:effectLst>
            <a:reflection blurRad="6350" stA="50000" endA="300" endPos="43000" dir="5400000" sy="-100000" algn="bl" rotWithShape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3200" b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112.06</a:t>
            </a:r>
            <a:endParaRPr lang="zh-TW" altLang="en-US" sz="3200" b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738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59A33-74B0-4AC5-8D40-F368B8C9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YZU</a:t>
            </a:r>
            <a:r>
              <a:rPr lang="zh-TW" altLang="en-US" dirty="0"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APP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D699F-D982-4472-91B5-00EE3B6A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759"/>
            <a:ext cx="5512580" cy="477747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+mn-ea"/>
                <a:ea typeface="+mn-ea"/>
              </a:rPr>
              <a:t>YZU</a:t>
            </a:r>
            <a:r>
              <a:rPr lang="zh-TW" altLang="en-US" dirty="0"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Portal</a:t>
            </a:r>
            <a:r>
              <a:rPr lang="zh-TW" altLang="en-US" dirty="0">
                <a:latin typeface="+mn-ea"/>
                <a:ea typeface="+mn-ea"/>
              </a:rPr>
              <a:t>內重要系統行動化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可透過行動載具掌握元智學習大小事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重要功能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手機選課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個人課表查詢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課堂點名：</a:t>
            </a:r>
            <a:r>
              <a:rPr lang="zh-TW" altLang="en-US" dirty="0">
                <a:solidFill>
                  <a:srgbClr val="FF0000"/>
                </a:solidFill>
                <a:latin typeface="+mn-ea"/>
                <a:hlinkClick r:id="rId2"/>
              </a:rPr>
              <a:t>操作手冊</a:t>
            </a:r>
            <a:endParaRPr lang="en-US" altLang="zh-TW" dirty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請假申請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圖書館館藏查詢及手機通行證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校園重要消息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F7C761F-769D-43DF-84EF-BAC57FD244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97" y="1102775"/>
            <a:ext cx="2974812" cy="4777476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F4C6C809-14BD-4FE2-9C95-2F4E177E9E5F}"/>
              </a:ext>
            </a:extLst>
          </p:cNvPr>
          <p:cNvGrpSpPr/>
          <p:nvPr/>
        </p:nvGrpSpPr>
        <p:grpSpPr>
          <a:xfrm>
            <a:off x="9662817" y="2926868"/>
            <a:ext cx="2281560" cy="2953383"/>
            <a:chOff x="9700720" y="1318780"/>
            <a:chExt cx="2281560" cy="295338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C699CB2-CE14-4638-9ABF-458AB04F4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720" y="2426170"/>
              <a:ext cx="2281560" cy="1410419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CE67B1-518B-4BB0-944E-DEDC1507D314}"/>
                </a:ext>
              </a:extLst>
            </p:cNvPr>
            <p:cNvSpPr/>
            <p:nvPr/>
          </p:nvSpPr>
          <p:spPr>
            <a:xfrm>
              <a:off x="10388892" y="3902831"/>
              <a:ext cx="1366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+mn-ea"/>
                </a:rPr>
                <a:t>下載安裝</a:t>
              </a:r>
              <a:endParaRPr lang="en-US" altLang="zh-TW" dirty="0"/>
            </a:p>
          </p:txBody>
        </p:sp>
        <p:sp>
          <p:nvSpPr>
            <p:cNvPr id="8" name="向下箭號 7"/>
            <p:cNvSpPr/>
            <p:nvPr/>
          </p:nvSpPr>
          <p:spPr>
            <a:xfrm>
              <a:off x="10478301" y="1318780"/>
              <a:ext cx="726397" cy="876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616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C87C6-A704-4CE1-B6BA-86A8B34F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校園網路使用設定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2741E14E-C536-4B4B-AD4A-641E7F590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863905"/>
              </p:ext>
            </p:extLst>
          </p:nvPr>
        </p:nvGraphicFramePr>
        <p:xfrm>
          <a:off x="838200" y="1489046"/>
          <a:ext cx="10401300" cy="491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81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+mn-ea"/>
                <a:ea typeface="+mn-ea"/>
              </a:rPr>
              <a:t>諮詢管道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47301360"/>
              </p:ext>
            </p:extLst>
          </p:nvPr>
        </p:nvGraphicFramePr>
        <p:xfrm>
          <a:off x="838199" y="1584296"/>
          <a:ext cx="10734675" cy="434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3350A-D412-42F8-A1C8-396F9627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>
                <a:solidFill>
                  <a:schemeClr val="tx1"/>
                </a:solidFill>
                <a:latin typeface="+mn-ea"/>
                <a:ea typeface="+mn-ea"/>
              </a:rPr>
              <a:t>Outline</a:t>
            </a:r>
            <a:endParaRPr lang="zh-TW" altLang="en-US" cap="none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02FD2D-ADF2-4AE0-B56A-528303D8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學生專屬帳密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YZU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Portal</a:t>
            </a:r>
          </a:p>
          <a:p>
            <a:r>
              <a:rPr lang="zh-TW" altLang="en-US" dirty="0">
                <a:latin typeface="+mn-ea"/>
              </a:rPr>
              <a:t>個人電子郵件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遠距教學平台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</a:rPr>
              <a:t>校園授權軟體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YZU</a:t>
            </a:r>
            <a:r>
              <a:rPr lang="zh-TW" altLang="en-US" dirty="0"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APP</a:t>
            </a:r>
          </a:p>
          <a:p>
            <a:r>
              <a:rPr lang="zh-TW" altLang="en-US" dirty="0">
                <a:latin typeface="+mn-ea"/>
                <a:ea typeface="+mn-ea"/>
              </a:rPr>
              <a:t>校園網路使用設定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諮詢管道</a:t>
            </a:r>
            <a:endParaRPr lang="en-US" altLang="zh-TW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725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286200A-EBAE-4F94-8EC9-80BEA8016D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117" y="365125"/>
            <a:ext cx="5400000" cy="26637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學生專屬帳密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7571" y="1485991"/>
            <a:ext cx="10515600" cy="5088980"/>
          </a:xfrm>
        </p:spPr>
        <p:txBody>
          <a:bodyPr/>
          <a:lstStyle/>
          <a:p>
            <a:r>
              <a:rPr lang="en-US" altLang="zh-TW" u="sng" dirty="0">
                <a:latin typeface="+mn-ea"/>
                <a:ea typeface="+mn-ea"/>
              </a:rPr>
              <a:t>YZU</a:t>
            </a:r>
            <a:r>
              <a:rPr lang="zh-TW" altLang="en-US" u="sng" dirty="0">
                <a:latin typeface="+mn-ea"/>
                <a:ea typeface="+mn-ea"/>
              </a:rPr>
              <a:t> </a:t>
            </a:r>
            <a:r>
              <a:rPr lang="en-US" altLang="zh-TW" u="sng" dirty="0">
                <a:solidFill>
                  <a:schemeClr val="tx1">
                    <a:lumMod val="95000"/>
                  </a:schemeClr>
                </a:solidFill>
                <a:latin typeface="+mn-ea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  <a:endParaRPr lang="zh-TW" altLang="en-US" u="sng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帳號：</a:t>
            </a:r>
            <a:r>
              <a:rPr lang="en-US" altLang="zh-TW" dirty="0">
                <a:latin typeface="+mn-ea"/>
                <a:ea typeface="+mn-ea"/>
              </a:rPr>
              <a:t>s+</a:t>
            </a:r>
            <a:r>
              <a:rPr lang="zh-TW" altLang="en-US" dirty="0">
                <a:latin typeface="+mn-ea"/>
                <a:ea typeface="+mn-ea"/>
              </a:rPr>
              <a:t>學號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密碼：預設值為身分證字號</a:t>
            </a:r>
            <a:br>
              <a:rPr lang="en-US" altLang="zh-TW" dirty="0">
                <a:latin typeface="+mn-ea"/>
                <a:ea typeface="+mn-ea"/>
              </a:rPr>
            </a:br>
            <a:r>
              <a:rPr lang="zh-TW" altLang="en-US" dirty="0">
                <a:latin typeface="+mn-ea"/>
                <a:ea typeface="+mn-ea"/>
              </a:rPr>
              <a:t>例：</a:t>
            </a:r>
            <a:r>
              <a:rPr lang="en-US" altLang="zh-TW" dirty="0">
                <a:latin typeface="+mn-ea"/>
                <a:ea typeface="+mn-ea"/>
              </a:rPr>
              <a:t>A123456789</a:t>
            </a:r>
            <a:r>
              <a:rPr lang="zh-TW" altLang="en-US" dirty="0">
                <a:latin typeface="+mn-ea"/>
                <a:ea typeface="+mn-ea"/>
              </a:rPr>
              <a:t>（英文字母大寫）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登入後，請務必更改預設密碼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密碼修改：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+mn-ea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  <a:r>
              <a:rPr lang="zh-TW" altLang="en-US" dirty="0">
                <a:latin typeface="+mn-ea"/>
                <a:ea typeface="+mn-ea"/>
              </a:rPr>
              <a:t>→個人檔案→密碼修改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帳密保管勿借他人使用。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忘記密碼</a:t>
            </a:r>
          </a:p>
          <a:p>
            <a:pPr lvl="1"/>
            <a:r>
              <a:rPr lang="zh-TW" altLang="en-US" dirty="0">
                <a:latin typeface="+mn-ea"/>
                <a:ea typeface="+mn-ea"/>
              </a:rPr>
              <a:t>需本人攜帶學生證</a:t>
            </a:r>
            <a:br>
              <a:rPr lang="en-US" altLang="zh-TW" dirty="0">
                <a:latin typeface="+mn-ea"/>
                <a:ea typeface="+mn-ea"/>
              </a:rPr>
            </a:br>
            <a:r>
              <a:rPr lang="zh-TW" altLang="en-US" dirty="0">
                <a:latin typeface="+mn-ea"/>
                <a:ea typeface="+mn-ea"/>
              </a:rPr>
              <a:t>至圖書館參考諮詢櫃檯申請修改</a:t>
            </a:r>
            <a:br>
              <a:rPr lang="en-US" altLang="zh-TW" dirty="0">
                <a:latin typeface="+mn-ea"/>
                <a:ea typeface="+mn-ea"/>
              </a:rPr>
            </a:br>
            <a:r>
              <a:rPr lang="zh-TW" altLang="en-US" dirty="0">
                <a:latin typeface="+mn-ea"/>
                <a:ea typeface="+mn-ea"/>
              </a:rPr>
              <a:t>或撥校內分機 </a:t>
            </a:r>
            <a:r>
              <a:rPr lang="en-US" altLang="zh-TW" dirty="0">
                <a:latin typeface="+mn-ea"/>
                <a:ea typeface="+mn-ea"/>
              </a:rPr>
              <a:t>#2321</a:t>
            </a:r>
            <a:r>
              <a:rPr lang="zh-TW" altLang="en-US" dirty="0"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# 2322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E57214F-D479-4E25-B008-3E5BDE54D6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525" y="3296964"/>
            <a:ext cx="4280624" cy="3548062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4740437">
            <a:off x="8671228" y="487408"/>
            <a:ext cx="87861" cy="8763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7549698" y="3387803"/>
            <a:ext cx="2974034" cy="1705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ea"/>
                <a:ea typeface="+mn-ea"/>
              </a:rPr>
              <a:t>YZU Portal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+mn-ea"/>
                <a:ea typeface="+mn-ea"/>
              </a:rPr>
              <a:t>個人化資訊服務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網址：</a:t>
            </a:r>
            <a:r>
              <a:rPr lang="en-US" altLang="zh-TW" sz="2000" dirty="0">
                <a:latin typeface="+mn-ea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https://portalx.yzu.edu.tw/</a:t>
            </a:r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學生常用服務</a:t>
            </a:r>
          </a:p>
          <a:p>
            <a:pPr lvl="1"/>
            <a:r>
              <a:rPr lang="zh-TW" altLang="en-US" dirty="0">
                <a:latin typeface="+mn-ea"/>
                <a:ea typeface="+mn-ea"/>
              </a:rPr>
              <a:t>個人檔案</a:t>
            </a:r>
            <a:endParaRPr lang="en-US" altLang="zh-TW" dirty="0">
              <a:latin typeface="+mn-ea"/>
              <a:ea typeface="+mn-ea"/>
            </a:endParaRPr>
          </a:p>
          <a:p>
            <a:pPr lvl="2"/>
            <a:r>
              <a:rPr lang="zh-TW" altLang="en-US" dirty="0">
                <a:latin typeface="+mn-ea"/>
                <a:ea typeface="+mn-ea"/>
              </a:rPr>
              <a:t>學籍卡</a:t>
            </a:r>
            <a:endParaRPr lang="en-US" altLang="zh-TW" dirty="0">
              <a:latin typeface="+mn-ea"/>
              <a:ea typeface="+mn-ea"/>
            </a:endParaRPr>
          </a:p>
          <a:p>
            <a:pPr lvl="2"/>
            <a:r>
              <a:rPr lang="zh-TW" altLang="en-US" dirty="0">
                <a:latin typeface="+mn-ea"/>
                <a:ea typeface="+mn-ea"/>
              </a:rPr>
              <a:t>家長關懷系統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學習檔案</a:t>
            </a:r>
            <a:endParaRPr lang="en-US" altLang="zh-TW" dirty="0">
              <a:latin typeface="+mn-ea"/>
              <a:ea typeface="+mn-ea"/>
            </a:endParaRPr>
          </a:p>
          <a:p>
            <a:pPr lvl="2"/>
            <a:r>
              <a:rPr lang="zh-TW" altLang="en-US" dirty="0">
                <a:latin typeface="+mn-ea"/>
                <a:ea typeface="+mn-ea"/>
              </a:rPr>
              <a:t>歷年學習檔</a:t>
            </a:r>
            <a:endParaRPr lang="en-US" altLang="zh-TW" dirty="0">
              <a:latin typeface="+mn-ea"/>
              <a:ea typeface="+mn-ea"/>
            </a:endParaRPr>
          </a:p>
          <a:p>
            <a:pPr lvl="2"/>
            <a:r>
              <a:rPr lang="zh-TW" altLang="en-US" dirty="0">
                <a:latin typeface="+mn-ea"/>
                <a:ea typeface="+mn-ea"/>
              </a:rPr>
              <a:t>成績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教學務相關系統</a:t>
            </a:r>
            <a:endParaRPr lang="en-US" altLang="zh-TW" dirty="0">
              <a:latin typeface="+mn-ea"/>
              <a:ea typeface="+mn-ea"/>
            </a:endParaRPr>
          </a:p>
          <a:p>
            <a:pPr lvl="2"/>
            <a:r>
              <a:rPr lang="zh-TW" altLang="en-US" dirty="0">
                <a:latin typeface="+mn-ea"/>
                <a:ea typeface="+mn-ea"/>
              </a:rPr>
              <a:t>選課系統</a:t>
            </a:r>
            <a:endParaRPr lang="en-US" altLang="zh-TW" dirty="0">
              <a:latin typeface="+mn-ea"/>
              <a:ea typeface="+mn-ea"/>
            </a:endParaRPr>
          </a:p>
          <a:p>
            <a:pPr lvl="2"/>
            <a:r>
              <a:rPr lang="zh-TW" altLang="en-US" dirty="0">
                <a:latin typeface="+mn-ea"/>
                <a:ea typeface="+mn-ea"/>
              </a:rPr>
              <a:t>網路請假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endParaRPr lang="zh-TW" altLang="en-US" dirty="0">
              <a:latin typeface="+mn-ea"/>
              <a:ea typeface="+mn-ea"/>
            </a:endParaRPr>
          </a:p>
          <a:p>
            <a:endParaRPr lang="en-US" dirty="0"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876CCA-BF32-49E3-A691-4F3A3D2C0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81037"/>
            <a:ext cx="5400000" cy="53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C4381984-30DB-4AAB-9D42-CB9184F20DC8}"/>
              </a:ext>
            </a:extLst>
          </p:cNvPr>
          <p:cNvGrpSpPr/>
          <p:nvPr/>
        </p:nvGrpSpPr>
        <p:grpSpPr>
          <a:xfrm>
            <a:off x="1373582" y="1496259"/>
            <a:ext cx="8904626" cy="4500095"/>
            <a:chOff x="2311419" y="1452297"/>
            <a:chExt cx="9128312" cy="493971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8D61DB8-272A-4CCE-8547-A60BBA7F1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1419" y="2211977"/>
              <a:ext cx="9042381" cy="408288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D561191-A861-4B0C-8BFC-C5A924A75133}"/>
                </a:ext>
              </a:extLst>
            </p:cNvPr>
            <p:cNvSpPr/>
            <p:nvPr/>
          </p:nvSpPr>
          <p:spPr>
            <a:xfrm>
              <a:off x="2492563" y="1452297"/>
              <a:ext cx="1254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我的專頁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zh-TW" altLang="en-US" dirty="0">
                  <a:solidFill>
                    <a:srgbClr val="FF0000"/>
                  </a:solidFill>
                </a:rPr>
                <a:t>應用系統</a:t>
              </a:r>
              <a:endParaRPr lang="en-US" altLang="zh-TW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1A96DED-5E22-4C3E-8AEA-116F177A3C2D}"/>
                </a:ext>
              </a:extLst>
            </p:cNvPr>
            <p:cNvSpPr/>
            <p:nvPr/>
          </p:nvSpPr>
          <p:spPr>
            <a:xfrm>
              <a:off x="6095999" y="1690076"/>
              <a:ext cx="1254154" cy="405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accent1"/>
                  </a:solidFill>
                </a:rPr>
                <a:t>動態牆</a:t>
              </a:r>
              <a:endParaRPr lang="en-US" alt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C32965-B203-4881-AAA1-350BDD992643}"/>
                </a:ext>
              </a:extLst>
            </p:cNvPr>
            <p:cNvSpPr/>
            <p:nvPr/>
          </p:nvSpPr>
          <p:spPr>
            <a:xfrm>
              <a:off x="9722865" y="169007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4"/>
                  </a:solidFill>
                </a:rPr>
                <a:t>個人行事曆</a:t>
              </a:r>
              <a:endParaRPr lang="en-US" altLang="zh-TW" dirty="0">
                <a:solidFill>
                  <a:schemeClr val="accent4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60023" y="2135999"/>
              <a:ext cx="1323703" cy="4256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769657" y="2135998"/>
              <a:ext cx="5867277" cy="425600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722865" y="2135998"/>
              <a:ext cx="1716866" cy="4256009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74AA3CE-9610-4506-8973-7BC70B56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YZU</a:t>
            </a:r>
            <a:r>
              <a:rPr lang="zh-TW" altLang="en-US" dirty="0">
                <a:latin typeface="+mn-ea"/>
                <a:ea typeface="+mn-ea"/>
              </a:rPr>
              <a:t> </a:t>
            </a:r>
            <a:r>
              <a:rPr lang="en-US" altLang="zh-TW" dirty="0">
                <a:latin typeface="+mn-ea"/>
                <a:ea typeface="+mn-ea"/>
              </a:rPr>
              <a:t>Portal </a:t>
            </a:r>
            <a:r>
              <a:rPr lang="en-US" altLang="zh-TW" dirty="0" err="1">
                <a:latin typeface="+mn-ea"/>
                <a:ea typeface="+mn-ea"/>
              </a:rPr>
              <a:t>首頁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60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695A00-D810-4C24-99D0-99FC5C86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</a:rPr>
              <a:t>YZU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Portal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dirty="0">
                <a:latin typeface="+mn-ea"/>
                <a:ea typeface="+mn-ea"/>
              </a:rPr>
              <a:t>課程專頁</a:t>
            </a:r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E37F965F-A99C-4743-A9AA-2620FC14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2540726" cy="48768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最新消息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教材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作業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學習討論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成績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學生助教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課程內容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翻轉教室</a:t>
            </a:r>
            <a:endParaRPr lang="en-US" altLang="zh-TW" dirty="0">
              <a:latin typeface="+mn-ea"/>
              <a:ea typeface="+mn-ea"/>
            </a:endParaRPr>
          </a:p>
          <a:p>
            <a:endParaRPr lang="zh-TW" altLang="en-US" sz="2400" dirty="0">
              <a:latin typeface="+mn-ea"/>
              <a:ea typeface="+mn-ea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7A229A5-BDE6-4F97-90E8-E584B9312973}"/>
              </a:ext>
            </a:extLst>
          </p:cNvPr>
          <p:cNvGrpSpPr/>
          <p:nvPr/>
        </p:nvGrpSpPr>
        <p:grpSpPr>
          <a:xfrm>
            <a:off x="3547249" y="1317453"/>
            <a:ext cx="8454252" cy="4090584"/>
            <a:chOff x="3547249" y="1317453"/>
            <a:chExt cx="8454252" cy="409058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3A3DA88-1BDE-4ADE-AD5D-9823A263E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7249" y="1449962"/>
              <a:ext cx="8454252" cy="395807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042264" y="1968320"/>
              <a:ext cx="4223656" cy="5312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向下箭號 6"/>
            <p:cNvSpPr/>
            <p:nvPr/>
          </p:nvSpPr>
          <p:spPr>
            <a:xfrm rot="18407767">
              <a:off x="4295217" y="1242502"/>
              <a:ext cx="726397" cy="876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4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個人電子郵件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+mn-ea"/>
                <a:ea typeface="+mn-ea"/>
              </a:rPr>
              <a:t>電子郵件地址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帳號</a:t>
            </a:r>
            <a:r>
              <a:rPr lang="en-US" altLang="zh-TW" dirty="0">
                <a:latin typeface="+mn-ea"/>
                <a:ea typeface="+mn-ea"/>
              </a:rPr>
              <a:t>(s+</a:t>
            </a:r>
            <a:r>
              <a:rPr lang="zh-TW" altLang="en-US" dirty="0">
                <a:latin typeface="+mn-ea"/>
                <a:ea typeface="+mn-ea"/>
              </a:rPr>
              <a:t>學號</a:t>
            </a:r>
            <a:r>
              <a:rPr lang="en-US" altLang="zh-TW" dirty="0">
                <a:latin typeface="+mn-ea"/>
                <a:ea typeface="+mn-ea"/>
              </a:rPr>
              <a:t>)@mail.yzu.edu.tw</a:t>
            </a:r>
            <a:endParaRPr lang="en-US" altLang="zh-TW" dirty="0">
              <a:solidFill>
                <a:schemeClr val="tx1">
                  <a:lumMod val="95000"/>
                </a:schemeClr>
              </a:solidFill>
              <a:latin typeface="+mn-ea"/>
              <a:ea typeface="+mn-ea"/>
            </a:endParaRPr>
          </a:p>
          <a:p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+mn-ea"/>
                <a:ea typeface="+mn-ea"/>
              </a:rPr>
              <a:t>信箱空間：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+mn-ea"/>
                <a:ea typeface="+mn-ea"/>
              </a:rPr>
              <a:t>50GB</a:t>
            </a:r>
          </a:p>
          <a:p>
            <a:r>
              <a:rPr lang="zh-TW" altLang="en-US" dirty="0">
                <a:latin typeface="+mn-ea"/>
                <a:ea typeface="+mn-ea"/>
              </a:rPr>
              <a:t>設定說明：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zh-TW" altLang="en-US" dirty="0">
                <a:latin typeface="+mn-ea"/>
                <a:ea typeface="+mn-ea"/>
              </a:rPr>
              <a:t>元智首頁→上方點選</a:t>
            </a:r>
            <a:r>
              <a:rPr lang="zh-TW" altLang="en-US" dirty="0">
                <a:latin typeface="+mn-ea"/>
                <a:ea typeface="+mn-ea"/>
                <a:hlinkClick r:id="rId2"/>
              </a:rPr>
              <a:t>個人信箱</a:t>
            </a:r>
            <a:br>
              <a:rPr lang="en-US" altLang="zh-TW" dirty="0">
                <a:latin typeface="+mn-ea"/>
                <a:ea typeface="+mn-ea"/>
              </a:rPr>
            </a:br>
            <a:endParaRPr lang="zh-TW" altLang="en-US" sz="2000" dirty="0">
              <a:solidFill>
                <a:schemeClr val="tx1">
                  <a:lumMod val="95000"/>
                </a:schemeClr>
              </a:solidFill>
              <a:latin typeface="+mn-ea"/>
              <a:ea typeface="+mn-ea"/>
            </a:endParaRPr>
          </a:p>
          <a:p>
            <a:endParaRPr lang="en-US" dirty="0">
              <a:latin typeface="+mn-ea"/>
              <a:ea typeface="+mn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4115AA9-8BC7-4915-8378-B116F7F5A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3" y="365125"/>
            <a:ext cx="5400000" cy="26413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F1E7F12-0B84-4FBF-B5DA-2213D3054F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3" y="3141410"/>
            <a:ext cx="5428964" cy="36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A00B4-7481-48FE-8066-215E0BE7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+mn-ea"/>
                <a:ea typeface="+mn-ea"/>
              </a:rPr>
              <a:t>遠距教學平台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B254B0-07CB-4D2E-935F-A82DF8C3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本校目前使用之</a:t>
            </a:r>
            <a:r>
              <a:rPr lang="zh-TW" altLang="zh-TW" dirty="0">
                <a:latin typeface="+mn-ea"/>
                <a:ea typeface="+mn-ea"/>
              </a:rPr>
              <a:t>遠距教學平台</a:t>
            </a:r>
            <a:r>
              <a:rPr lang="zh-TW" altLang="en-US" dirty="0">
                <a:latin typeface="+mn-ea"/>
                <a:ea typeface="+mn-ea"/>
              </a:rPr>
              <a:t>為</a:t>
            </a:r>
            <a:r>
              <a:rPr lang="en-US" altLang="zh-TW" dirty="0">
                <a:latin typeface="+mn-ea"/>
                <a:ea typeface="+mn-ea"/>
              </a:rPr>
              <a:t>Microsoft Teams</a:t>
            </a:r>
          </a:p>
          <a:p>
            <a:pPr lvl="1"/>
            <a:r>
              <a:rPr lang="zh-TW" altLang="en-US" dirty="0">
                <a:latin typeface="+mn-ea"/>
                <a:ea typeface="+mn-ea"/>
              </a:rPr>
              <a:t>電腦及行動載具皆可使用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利用學生專屬帳密即可登入使用 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en-US" altLang="zh-TW" dirty="0">
                <a:latin typeface="+mn-ea"/>
                <a:ea typeface="+mn-ea"/>
              </a:rPr>
              <a:t>s</a:t>
            </a:r>
            <a:r>
              <a:rPr lang="zh-TW" altLang="en-US" dirty="0">
                <a:latin typeface="+mn-ea"/>
                <a:ea typeface="+mn-ea"/>
              </a:rPr>
              <a:t>學號</a:t>
            </a:r>
            <a:r>
              <a:rPr lang="en-US" altLang="zh-TW" dirty="0">
                <a:latin typeface="+mn-ea"/>
                <a:ea typeface="+mn-ea"/>
              </a:rPr>
              <a:t>@mail.yzu.edu.tw</a:t>
            </a:r>
          </a:p>
          <a:p>
            <a:r>
              <a:rPr lang="zh-TW" altLang="zh-TW" dirty="0">
                <a:latin typeface="+mn-ea"/>
                <a:ea typeface="+mn-ea"/>
              </a:rPr>
              <a:t>相關指引影片及</a:t>
            </a:r>
            <a:r>
              <a:rPr lang="zh-TW" altLang="en-US" dirty="0">
                <a:latin typeface="+mn-ea"/>
                <a:ea typeface="+mn-ea"/>
              </a:rPr>
              <a:t>使用</a:t>
            </a:r>
            <a:r>
              <a:rPr lang="zh-TW" altLang="zh-TW" dirty="0">
                <a:latin typeface="+mn-ea"/>
                <a:ea typeface="+mn-ea"/>
              </a:rPr>
              <a:t>手冊請參考</a:t>
            </a:r>
            <a:endParaRPr lang="en-US" altLang="zh-TW" dirty="0">
              <a:latin typeface="+mn-ea"/>
              <a:ea typeface="+mn-ea"/>
            </a:endParaRPr>
          </a:p>
          <a:p>
            <a:pPr lvl="1"/>
            <a:r>
              <a:rPr lang="en-US" altLang="zh-TW" dirty="0">
                <a:latin typeface="+mn-ea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 Teams</a:t>
            </a:r>
            <a:r>
              <a:rPr lang="zh-TW" altLang="en-US" dirty="0">
                <a:latin typeface="+mn-ea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操作手冊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MS Teams</a:t>
            </a:r>
            <a:r>
              <a:rPr lang="zh-TW" altLang="en-US" dirty="0">
                <a:latin typeface="+mn-ea"/>
                <a:ea typeface="+mn-ea"/>
              </a:rPr>
              <a:t>安裝參考</a:t>
            </a: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C200C9-D1F5-480A-AEAE-C10235C5F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51" y="5027263"/>
            <a:ext cx="4385118" cy="173498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AA7448F-605D-4376-B0CD-8FAD1EC3AA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14" y="2513916"/>
            <a:ext cx="5400000" cy="33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59A33-74B0-4AC5-8D40-F368B8C9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校園授權軟體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D699F-D982-4472-91B5-00EE3B6A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759"/>
            <a:ext cx="5512580" cy="4777476"/>
          </a:xfrm>
        </p:spPr>
        <p:txBody>
          <a:bodyPr>
            <a:normAutofit/>
          </a:bodyPr>
          <a:lstStyle/>
          <a:p>
            <a:r>
              <a:rPr lang="zh-TW" altLang="en-US" dirty="0"/>
              <a:t>為落實保護智慧財產權，並鼓勵使用合法軟體，本校簽訂 「校園授權合約」提供師生使用，請遵守智慧財產權保護觀念。</a:t>
            </a:r>
            <a:endParaRPr lang="en-US" altLang="zh-TW" dirty="0"/>
          </a:p>
          <a:p>
            <a:r>
              <a:rPr lang="zh-TW" altLang="en-US" dirty="0">
                <a:latin typeface="+mn-ea"/>
                <a:ea typeface="+mn-ea"/>
                <a:hlinkClick r:id="rId2"/>
              </a:rPr>
              <a:t>校園授權軟體</a:t>
            </a:r>
            <a:r>
              <a:rPr lang="zh-TW" altLang="en-US" dirty="0">
                <a:latin typeface="+mn-ea"/>
              </a:rPr>
              <a:t>清單</a:t>
            </a:r>
            <a:endParaRPr lang="en-US" altLang="zh-TW" dirty="0">
              <a:latin typeface="+mn-ea"/>
            </a:endParaRPr>
          </a:p>
          <a:p>
            <a:pPr lvl="1"/>
            <a:r>
              <a:rPr lang="en-US" altLang="zh-TW" dirty="0">
                <a:latin typeface="+mn-ea"/>
              </a:rPr>
              <a:t>Windows 10/11 Upgrades</a:t>
            </a:r>
            <a:r>
              <a:rPr lang="zh-TW" altLang="en-US" dirty="0">
                <a:latin typeface="+mn-ea"/>
              </a:rPr>
              <a:t>升級版</a:t>
            </a:r>
          </a:p>
          <a:p>
            <a:pPr lvl="1"/>
            <a:r>
              <a:rPr lang="en-US" altLang="zh-TW" dirty="0">
                <a:latin typeface="+mn-ea"/>
              </a:rPr>
              <a:t>Microsoft  Office Professional</a:t>
            </a:r>
          </a:p>
          <a:p>
            <a:pPr lvl="1"/>
            <a:r>
              <a:rPr lang="en-US" altLang="zh-TW" dirty="0">
                <a:latin typeface="+mn-ea"/>
              </a:rPr>
              <a:t>Microsoft  365  A5</a:t>
            </a:r>
          </a:p>
          <a:p>
            <a:pPr lvl="1"/>
            <a:r>
              <a:rPr lang="en-US" altLang="zh-TW" dirty="0">
                <a:latin typeface="+mn-ea"/>
              </a:rPr>
              <a:t>Kaspersky </a:t>
            </a:r>
            <a:r>
              <a:rPr lang="zh-TW" altLang="en-US" dirty="0">
                <a:latin typeface="+mn-ea"/>
              </a:rPr>
              <a:t>卡巴斯基防毒軟體</a:t>
            </a:r>
          </a:p>
          <a:p>
            <a:pPr lvl="1"/>
            <a:r>
              <a:rPr lang="en-US" altLang="zh-TW" dirty="0">
                <a:latin typeface="+mn-ea"/>
              </a:rPr>
              <a:t>SAS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A0327F-D51D-4767-8213-0C81AC216D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70" y="532916"/>
            <a:ext cx="452093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8284</TotalTime>
  <Words>614</Words>
  <Application>Microsoft Office PowerPoint</Application>
  <PresentationFormat>寬螢幕</PresentationFormat>
  <Paragraphs>105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Microsoft JhengHei UI</vt:lpstr>
      <vt:lpstr>微軟正黑體</vt:lpstr>
      <vt:lpstr>新細明體</vt:lpstr>
      <vt:lpstr>Arial</vt:lpstr>
      <vt:lpstr>Calibri</vt:lpstr>
      <vt:lpstr>Century Gothic</vt:lpstr>
      <vt:lpstr>Tw Cen MT</vt:lpstr>
      <vt:lpstr>Office 佈景主題</vt:lpstr>
      <vt:lpstr>元智大學資訊服務簡介</vt:lpstr>
      <vt:lpstr>Outline</vt:lpstr>
      <vt:lpstr>學生專屬帳密</vt:lpstr>
      <vt:lpstr>YZU Portal</vt:lpstr>
      <vt:lpstr>YZU Portal 首頁</vt:lpstr>
      <vt:lpstr>YZU Portal 課程專頁</vt:lpstr>
      <vt:lpstr>個人電子郵件</vt:lpstr>
      <vt:lpstr>遠距教學平台</vt:lpstr>
      <vt:lpstr>校園授權軟體</vt:lpstr>
      <vt:lpstr>YZU APP</vt:lpstr>
      <vt:lpstr>校園網路使用設定</vt:lpstr>
      <vt:lpstr>諮詢管道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MLHUANG</dc:creator>
  <cp:lastModifiedBy>黃美蓮</cp:lastModifiedBy>
  <cp:revision>195</cp:revision>
  <dcterms:created xsi:type="dcterms:W3CDTF">2019-05-20T07:04:43Z</dcterms:created>
  <dcterms:modified xsi:type="dcterms:W3CDTF">2023-05-05T08:50:38Z</dcterms:modified>
</cp:coreProperties>
</file>