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57" r:id="rId4"/>
    <p:sldId id="269" r:id="rId5"/>
    <p:sldId id="258" r:id="rId6"/>
    <p:sldId id="272" r:id="rId7"/>
    <p:sldId id="261" r:id="rId8"/>
    <p:sldId id="263" r:id="rId9"/>
    <p:sldId id="270" r:id="rId10"/>
    <p:sldId id="266" r:id="rId11"/>
    <p:sldId id="278" r:id="rId12"/>
    <p:sldId id="277" r:id="rId13"/>
    <p:sldId id="271" r:id="rId14"/>
    <p:sldId id="273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0CB5D-8E1B-46C3-80B9-2E04DB1BDB6C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A49BF-5AF7-4555-971B-8E3C8AC3D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122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1D522DD-599C-496C-8E58-8AC01D02C113}" type="slidenum">
              <a:rPr kumimoji="0" lang="zh-TW" altLang="en-US" smtClean="0">
                <a:latin typeface="Calibri" pitchFamily="34" charset="0"/>
              </a:rPr>
              <a:pPr/>
              <a:t>2</a:t>
            </a:fld>
            <a:endParaRPr kumimoji="0" lang="zh-TW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3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406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91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46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43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066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71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28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367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28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A471F-7D37-432B-8C5C-494FD8631B58}" type="datetimeFigureOut">
              <a:rPr lang="zh-TW" altLang="en-US" smtClean="0"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59F76-9C72-4924-9586-26ED40CA63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93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File:U+2673_DejaVu_Sans.svg" TargetMode="External"/><Relationship Id="rId13" Type="http://schemas.openxmlformats.org/officeDocument/2006/relationships/image" Target="../media/image13.png"/><Relationship Id="rId18" Type="http://schemas.openxmlformats.org/officeDocument/2006/relationships/image" Target="../media/image16.jpeg"/><Relationship Id="rId3" Type="http://schemas.openxmlformats.org/officeDocument/2006/relationships/image" Target="../media/image8.png"/><Relationship Id="rId21" Type="http://schemas.openxmlformats.org/officeDocument/2006/relationships/image" Target="../media/image19.jpeg"/><Relationship Id="rId7" Type="http://schemas.openxmlformats.org/officeDocument/2006/relationships/image" Target="../media/image10.png"/><Relationship Id="rId12" Type="http://schemas.openxmlformats.org/officeDocument/2006/relationships/hyperlink" Target="http://zh.wikipedia.org/wiki/File:U+2675_DejaVu_Sans.svg" TargetMode="External"/><Relationship Id="rId17" Type="http://schemas.openxmlformats.org/officeDocument/2006/relationships/hyperlink" Target="http://tw.image.search.yahoo.com/images/view;_ylt=A3eg.xOzrAtPLVcA14pt1gt.;_ylu=X3oDMTBlMTQ4cGxyBHNlYwNzcgRzbGsDaW1n?back=http://tw.image.search.yahoo.com/search/images?p=%E5%A1%91%E8%86%A0%E6%9D%AF&amp;n=30&amp;ei=utf-8&amp;y=%E6%90%9C%E5%B0%8B&amp;fr=yfp&amp;tab=organic&amp;ri=20&amp;w=400&amp;h=291&amp;imgurl=www.kdj.com.tw/106-cupandjug/106-cup-pc/cup-pp.jpg&amp;rurl=http://www.kdj.com.tw/10610cup-pvc.htm&amp;size=47.1+KB&amp;name=%E7%92%B0%E4%BF%9D%E6%9D%AF-%E5%A1%91%E8%86%A0%E6%9D%AF&amp;p=%E5%A1%91%E8%86%A0%E6%9D%AF&amp;oid=66799999697790bdd0344c14c5f92c14&amp;fr2=&amp;fr=yfp&amp;tt=%E7%92%B0%E4%BF%9D%E6%9D%AF-%E5%A1%91%E8%86%A0%E6%9D%AF&amp;b=0&amp;ni=40&amp;no=20&amp;tab=organic&amp;ts=&amp;sigr=11657087k&amp;sigb=148o5lthm&amp;sigi=11i7ssfdl&amp;.crumb=BeHvdB.HIr5" TargetMode="External"/><Relationship Id="rId2" Type="http://schemas.openxmlformats.org/officeDocument/2006/relationships/hyperlink" Target="http://zh.wikipedia.org/wiki/File:U+2679_DejaVu_Sans.svg" TargetMode="External"/><Relationship Id="rId16" Type="http://schemas.openxmlformats.org/officeDocument/2006/relationships/image" Target="../media/image15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File:U+2677_DejaVu_Sans.svg" TargetMode="Externa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23" Type="http://schemas.openxmlformats.org/officeDocument/2006/relationships/image" Target="../media/image21.jpeg"/><Relationship Id="rId10" Type="http://schemas.openxmlformats.org/officeDocument/2006/relationships/hyperlink" Target="http://zh.wikipedia.org/wiki/File:U+2674_DejaVu_Sans.svg" TargetMode="External"/><Relationship Id="rId19" Type="http://schemas.openxmlformats.org/officeDocument/2006/relationships/image" Target="../media/image17.jpeg"/><Relationship Id="rId4" Type="http://schemas.openxmlformats.org/officeDocument/2006/relationships/hyperlink" Target="http://zh.wikipedia.org/wiki/File:U+2678_DejaVu_Sans.svg" TargetMode="External"/><Relationship Id="rId9" Type="http://schemas.openxmlformats.org/officeDocument/2006/relationships/image" Target="../media/image11.png"/><Relationship Id="rId14" Type="http://schemas.openxmlformats.org/officeDocument/2006/relationships/hyperlink" Target="http://zh.wikipedia.org/wiki/File:U+2676_DejaVu_Sans.svg" TargetMode="External"/><Relationship Id="rId22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56111" y="332656"/>
            <a:ext cx="7772400" cy="1470025"/>
          </a:xfrm>
        </p:spPr>
        <p:txBody>
          <a:bodyPr/>
          <a:lstStyle/>
          <a:p>
            <a:r>
              <a:rPr lang="zh-TW" altLang="en-US" b="1" dirty="0" smtClean="0"/>
              <a:t>肩頸痠痛遠離我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/>
              <a:t>解凍不求人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5616" y="5877272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講師</a:t>
            </a:r>
            <a:r>
              <a:rPr lang="en-US" altLang="zh-TW" b="1" dirty="0" smtClean="0">
                <a:solidFill>
                  <a:schemeClr val="tx1"/>
                </a:solidFill>
              </a:rPr>
              <a:t>:</a:t>
            </a:r>
            <a:r>
              <a:rPr lang="zh-TW" altLang="en-US" b="1" dirty="0" smtClean="0">
                <a:solidFill>
                  <a:schemeClr val="tx1"/>
                </a:solidFill>
              </a:rPr>
              <a:t>張滿枝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72816"/>
            <a:ext cx="6336704" cy="383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sz="1000" dirty="0"/>
          </a:p>
        </p:txBody>
      </p:sp>
      <p:pic>
        <p:nvPicPr>
          <p:cNvPr id="4098" name="Picture 2" descr="C:\Users\win7\Desktop\35458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535288" y="6381345"/>
            <a:ext cx="8064896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7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win7\Pictures\vagetabal_20131224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64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圖片 12" descr="♹">
            <a:hlinkClick r:id="rId2" tooltip="♹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66913" y="1341438"/>
            <a:ext cx="674687" cy="647700"/>
          </a:xfrm>
        </p:spPr>
      </p:pic>
      <p:pic>
        <p:nvPicPr>
          <p:cNvPr id="6147" name="圖片 22" descr="♸">
            <a:hlinkClick r:id="rId4" tooltip="♸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3340100"/>
            <a:ext cx="7747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圖片 20" descr="♷">
            <a:hlinkClick r:id="rId6" tooltip="♷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280025"/>
            <a:ext cx="82073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圖片 8" descr="♳">
            <a:hlinkClick r:id="rId8" tooltip="♳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1800225"/>
            <a:ext cx="7207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圖片 23" descr="♴">
            <a:hlinkClick r:id="rId10" tooltip="♴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1196975"/>
            <a:ext cx="6810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圖片 13" descr="♵">
            <a:hlinkClick r:id="rId12" tooltip="♵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3311525"/>
            <a:ext cx="82708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圖片 16" descr="♶">
            <a:hlinkClick r:id="rId14" tooltip="♶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5267325"/>
            <a:ext cx="70008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yui_3_3_0_13_1326165736972721" descr="http://ts3.mm.bing.net/images/thumbnail.aspx?q=1441961350882&amp;id=aca3ea2ee1cd0d9425950e07a59fd17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1011238"/>
            <a:ext cx="1544637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ihover-img" descr="http://ts2.mm.bing.net/images/thumbnail.aspx?q=1533015033769&amp;id=7fc35dc6f87a3b60e425362acd0a53f0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5072063"/>
            <a:ext cx="1357312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ihover-img" descr="http://ts3.mm.bing.net/images/thumbnail.aspx?q=1524466254094&amp;id=428fad5a9e74ef24d3f7c30aa972c01a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3008313"/>
            <a:ext cx="1458913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ihover-img" descr="http://ts1.mm.bing.net/images/thumbnail.aspx?q=1449234998080&amp;id=53472047a693cba9b95b91ab5145c22c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5127625"/>
            <a:ext cx="1544638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ihover-img" descr="http://ts2.mm.bing.net/images/thumbnail.aspx?q=1518273369849&amp;id=96d97eb8bfb00acb3e74d19a53a56a9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008313"/>
            <a:ext cx="1728787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ihover-img" descr="http://ts3.mm.bing.net/images/thumbnail.aspx?q=1444256817510&amp;id=0a0ec1852207a84e27e816c756c7ba1b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850900"/>
            <a:ext cx="1755775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ihover-img" descr="http://ts3.mm.bing.net/images/thumbnail.aspx?q=1512351606446&amp;id=b7ad70523b3eab874b6a7db9b787acfa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247650"/>
            <a:ext cx="134778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乘號 18"/>
          <p:cNvSpPr/>
          <p:nvPr/>
        </p:nvSpPr>
        <p:spPr>
          <a:xfrm>
            <a:off x="66675" y="404813"/>
            <a:ext cx="8537575" cy="59039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76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解凍不求人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吃對食物肌肉勞損</a:t>
            </a:r>
            <a:r>
              <a:rPr lang="en-US" altLang="zh-TW" b="1" dirty="0" smtClean="0"/>
              <a:t>OUT</a:t>
            </a:r>
          </a:p>
          <a:p>
            <a:pPr marL="0" indent="0">
              <a:buNone/>
            </a:pPr>
            <a:r>
              <a:rPr lang="en-US" altLang="zh-TW" sz="2800" dirty="0" smtClean="0"/>
              <a:t>1.</a:t>
            </a:r>
            <a:r>
              <a:rPr lang="zh-TW" altLang="zh-TW" sz="2800" dirty="0" smtClean="0"/>
              <a:t>檸檬酸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2.</a:t>
            </a:r>
            <a:r>
              <a:rPr lang="zh-TW" altLang="zh-TW" sz="2800" dirty="0"/>
              <a:t>維生素</a:t>
            </a:r>
            <a:r>
              <a:rPr lang="en-US" altLang="zh-TW" sz="2800" dirty="0" smtClean="0"/>
              <a:t>E</a:t>
            </a:r>
          </a:p>
          <a:p>
            <a:pPr marL="0" indent="0">
              <a:buNone/>
            </a:pPr>
            <a:r>
              <a:rPr lang="en-US" altLang="zh-TW" sz="2800" dirty="0" smtClean="0"/>
              <a:t>3.</a:t>
            </a:r>
            <a:r>
              <a:rPr lang="zh-TW" altLang="zh-TW" sz="2800" dirty="0"/>
              <a:t>維生素</a:t>
            </a:r>
            <a:r>
              <a:rPr lang="en-US" altLang="zh-TW" sz="2800" dirty="0"/>
              <a:t>B</a:t>
            </a:r>
            <a:r>
              <a:rPr lang="zh-TW" altLang="zh-TW" sz="2800" dirty="0" smtClean="0"/>
              <a:t>群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4.</a:t>
            </a:r>
            <a:r>
              <a:rPr lang="zh-TW" altLang="zh-TW" sz="2800" dirty="0"/>
              <a:t>鈣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 smtClean="0"/>
              <a:t>5.</a:t>
            </a:r>
            <a:r>
              <a:rPr lang="zh-TW" altLang="zh-TW" sz="2800" dirty="0" smtClean="0"/>
              <a:t>花青素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6.</a:t>
            </a:r>
            <a:r>
              <a:rPr lang="en-US" altLang="zh-TW" sz="2800" dirty="0"/>
              <a:t> Omega-3</a:t>
            </a:r>
            <a:r>
              <a:rPr lang="zh-TW" altLang="zh-TW" sz="2800" dirty="0"/>
              <a:t>不飽和脂肪酸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677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>
          <a:xfrm>
            <a:off x="0" y="836613"/>
            <a:ext cx="9144000" cy="1431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TW" altLang="en-US" b="1" dirty="0" smtClean="0">
                <a:latin typeface="+mj-ea"/>
              </a:rPr>
              <a:t/>
            </a:r>
            <a:br>
              <a:rPr lang="zh-TW" altLang="en-US" b="1" dirty="0" smtClean="0">
                <a:latin typeface="+mj-ea"/>
              </a:rPr>
            </a:br>
            <a:endParaRPr lang="zh-TW" altLang="en-US" b="1" dirty="0" smtClean="0">
              <a:latin typeface="+mj-ea"/>
            </a:endParaRPr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391150"/>
          </a:xfrm>
        </p:spPr>
        <p:txBody>
          <a:bodyPr/>
          <a:lstStyle/>
          <a:p>
            <a:pPr>
              <a:defRPr/>
            </a:pPr>
            <a:r>
              <a:rPr lang="zh-TW" altLang="en-US" sz="6000" b="1" dirty="0" smtClean="0">
                <a:solidFill>
                  <a:srgbClr val="0000FF"/>
                </a:solidFill>
                <a:latin typeface="+mn-ea"/>
              </a:rPr>
              <a:t>講師</a:t>
            </a:r>
            <a:r>
              <a:rPr lang="en-US" altLang="zh-TW" sz="6000" b="1" dirty="0" smtClean="0">
                <a:solidFill>
                  <a:srgbClr val="0000FF"/>
                </a:solidFill>
                <a:latin typeface="+mn-ea"/>
              </a:rPr>
              <a:t>:</a:t>
            </a:r>
            <a:r>
              <a:rPr lang="zh-TW" altLang="en-US" sz="6000" b="1" dirty="0" smtClean="0">
                <a:solidFill>
                  <a:srgbClr val="0000FF"/>
                </a:solidFill>
                <a:latin typeface="+mn-ea"/>
              </a:rPr>
              <a:t>張滿枝</a:t>
            </a:r>
            <a:r>
              <a:rPr lang="en-US" altLang="zh-TW" sz="6000" b="1" dirty="0" smtClean="0">
                <a:solidFill>
                  <a:srgbClr val="FF0000"/>
                </a:solidFill>
                <a:latin typeface="+mn-ea"/>
              </a:rPr>
              <a:t>0987-309-688</a:t>
            </a:r>
            <a:endParaRPr lang="zh-TW" altLang="en-US" sz="6000" b="1" dirty="0" smtClean="0">
              <a:solidFill>
                <a:srgbClr val="FF0000"/>
              </a:solidFill>
              <a:latin typeface="+mn-ea"/>
            </a:endParaRPr>
          </a:p>
          <a:p>
            <a:pPr>
              <a:buFont typeface="Arial" charset="0"/>
              <a:buNone/>
              <a:defRPr/>
            </a:pPr>
            <a:r>
              <a:rPr lang="zh-TW" altLang="en-US" sz="4000" dirty="0" smtClean="0">
                <a:latin typeface="+mn-ea"/>
              </a:rPr>
              <a:t>   </a:t>
            </a:r>
            <a:endParaRPr lang="en-US" altLang="zh-TW" sz="4000" dirty="0" smtClean="0">
              <a:latin typeface="+mn-ea"/>
            </a:endParaRPr>
          </a:p>
          <a:p>
            <a:pPr>
              <a:buFont typeface="Arial" charset="0"/>
              <a:buNone/>
              <a:defRPr/>
            </a:pPr>
            <a:r>
              <a:rPr lang="zh-TW" altLang="en-US" sz="4000" b="1" dirty="0" smtClean="0">
                <a:solidFill>
                  <a:srgbClr val="0000FF"/>
                </a:solidFill>
                <a:latin typeface="+mn-ea"/>
              </a:rPr>
              <a:t>   </a:t>
            </a:r>
            <a:r>
              <a:rPr lang="en-US" altLang="zh-TW" sz="4000" b="1" dirty="0" smtClean="0">
                <a:solidFill>
                  <a:srgbClr val="0000FF"/>
                </a:solidFill>
                <a:latin typeface="+mn-ea"/>
              </a:rPr>
              <a:t>E-MAIL:</a:t>
            </a:r>
            <a:r>
              <a:rPr lang="en-US" altLang="zh-TW" sz="4000" b="1" dirty="0" smtClean="0">
                <a:latin typeface="+mn-ea"/>
              </a:rPr>
              <a:t>cmc801105@yahoo.com.tw</a:t>
            </a:r>
            <a:endParaRPr lang="zh-TW" altLang="en-US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1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>
          <a:xfrm>
            <a:off x="1835150" y="404813"/>
            <a:ext cx="5545138" cy="1196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6000" b="1" dirty="0" smtClean="0">
                <a:latin typeface="新細明體" pitchFamily="18" charset="-120"/>
              </a:rPr>
              <a:t>講師：張滿枝</a:t>
            </a:r>
            <a:r>
              <a:rPr lang="zh-TW" altLang="en-US" sz="6000" b="1" dirty="0" smtClean="0">
                <a:latin typeface="+mn-ea"/>
                <a:ea typeface="+mn-ea"/>
              </a:rPr>
              <a:t/>
            </a:r>
            <a:br>
              <a:rPr lang="zh-TW" altLang="en-US" sz="6000" b="1" dirty="0" smtClean="0">
                <a:latin typeface="+mn-ea"/>
                <a:ea typeface="+mn-ea"/>
              </a:rPr>
            </a:br>
            <a:endParaRPr lang="zh-TW" altLang="en-US" sz="6000" b="1" dirty="0" smtClean="0">
              <a:latin typeface="+mn-ea"/>
              <a:ea typeface="+mn-ea"/>
            </a:endParaRP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684213" y="981075"/>
            <a:ext cx="8229600" cy="62642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zh-TW" sz="1200" b="1" smtClean="0">
                <a:latin typeface="新細明體" charset="-120"/>
              </a:rPr>
              <a:t>學歷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臺北醫學大學學士學分班 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經國健康管理學院畢業 </a:t>
            </a:r>
            <a:endParaRPr lang="zh-TW" altLang="zh-TW" sz="1200" smtClean="0">
              <a:latin typeface="新細明體" charset="-120"/>
            </a:endParaRPr>
          </a:p>
          <a:p>
            <a:pPr>
              <a:buFont typeface="Arial" charset="0"/>
              <a:buNone/>
            </a:pPr>
            <a:r>
              <a:rPr lang="zh-TW" altLang="zh-TW" sz="1200" b="1" smtClean="0">
                <a:latin typeface="新細明體" charset="-120"/>
              </a:rPr>
              <a:t>現任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en-US" sz="1200" b="1" smtClean="0">
                <a:latin typeface="新細明體" charset="-120"/>
              </a:rPr>
              <a:t>專業講師</a:t>
            </a:r>
            <a:endParaRPr lang="en-US" altLang="zh-TW" sz="1200" b="1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專案健康管理師</a:t>
            </a:r>
            <a:endParaRPr lang="en-US" altLang="zh-TW" sz="1200" b="1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中華民國</a:t>
            </a:r>
            <a:r>
              <a:rPr lang="zh-TW" altLang="en-US" sz="1200" b="1" smtClean="0">
                <a:latin typeface="新細明體" charset="-120"/>
              </a:rPr>
              <a:t>教授學會顧問</a:t>
            </a:r>
            <a:endParaRPr lang="en-US" altLang="zh-TW" sz="1200" b="1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中華民國童子軍木章持有人 </a:t>
            </a:r>
            <a:endParaRPr lang="zh-TW" altLang="zh-TW" sz="1200" smtClean="0">
              <a:latin typeface="新細明體" charset="-120"/>
            </a:endParaRPr>
          </a:p>
          <a:p>
            <a:r>
              <a:rPr lang="en-US" altLang="zh-TW" sz="1200" b="1" smtClean="0">
                <a:latin typeface="新細明體" charset="-120"/>
              </a:rPr>
              <a:t>NRP </a:t>
            </a:r>
            <a:r>
              <a:rPr lang="zh-TW" altLang="zh-TW" sz="1200" b="1" smtClean="0">
                <a:latin typeface="新細明體" charset="-120"/>
              </a:rPr>
              <a:t>急救員 </a:t>
            </a:r>
            <a:endParaRPr lang="zh-TW" altLang="zh-TW" sz="1200" smtClean="0">
              <a:latin typeface="新細明體" charset="-120"/>
            </a:endParaRPr>
          </a:p>
          <a:p>
            <a:pPr>
              <a:buFont typeface="Arial" charset="0"/>
              <a:buNone/>
            </a:pPr>
            <a:r>
              <a:rPr lang="zh-TW" altLang="zh-TW" sz="1200" b="1" smtClean="0">
                <a:latin typeface="新細明體" charset="-120"/>
              </a:rPr>
              <a:t>經歷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國泰醫學中心急重症加護臨床 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慶生醫院加護病房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嬰兒室、托嬰中心</a:t>
            </a:r>
            <a:endParaRPr lang="en-US" altLang="zh-TW" sz="1200" b="1" smtClean="0">
              <a:latin typeface="新細明體" charset="-120"/>
            </a:endParaRPr>
          </a:p>
          <a:p>
            <a:r>
              <a:rPr lang="zh-TW" altLang="en-US" sz="1200" b="1" smtClean="0">
                <a:latin typeface="新細明體" charset="-120"/>
              </a:rPr>
              <a:t>呼吸照護中心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台北市東湖國小晨間故事媽媽志工 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台北市東湖國小個案輔導員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美商亞培藥廠諮詢顧問 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健檢集團健康管理師 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荒野協會解說員 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童軍團團領導人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臺北醫學大學、輔大、東吳大學、逢甲大學等各大院校及各級學校專題講師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竹科、內科、南科、林口等工業園區專屬環安講師</a:t>
            </a:r>
            <a:endParaRPr lang="zh-TW" altLang="zh-TW" sz="1200" smtClean="0">
              <a:latin typeface="新細明體" charset="-120"/>
            </a:endParaRPr>
          </a:p>
          <a:p>
            <a:pPr>
              <a:buFont typeface="Arial" charset="0"/>
              <a:buNone/>
            </a:pPr>
            <a:r>
              <a:rPr lang="en-US" altLang="zh-TW" sz="1200" smtClean="0">
                <a:latin typeface="新細明體" charset="-120"/>
              </a:rPr>
              <a:t> </a:t>
            </a:r>
            <a:endParaRPr lang="zh-TW" altLang="zh-TW" sz="1200" smtClean="0">
              <a:latin typeface="新細明體" charset="-120"/>
            </a:endParaRPr>
          </a:p>
          <a:p>
            <a:pPr>
              <a:buFont typeface="Arial" charset="0"/>
              <a:buNone/>
            </a:pPr>
            <a:r>
              <a:rPr lang="zh-TW" altLang="zh-TW" sz="1200" b="1" smtClean="0">
                <a:latin typeface="新細明體" charset="-120"/>
              </a:rPr>
              <a:t>受邀單位</a:t>
            </a:r>
            <a:endParaRPr lang="zh-TW" altLang="zh-TW" sz="1200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衛生局、衛生所、馬偕醫院、振興醫院、市立醫院等各級醫療院所、國家圖書館、市立圖書館、</a:t>
            </a:r>
            <a:endParaRPr lang="en-US" altLang="zh-TW" sz="1200" b="1" smtClean="0">
              <a:latin typeface="新細明體" charset="-120"/>
            </a:endParaRPr>
          </a:p>
          <a:p>
            <a:r>
              <a:rPr lang="zh-TW" altLang="zh-TW" sz="1200" b="1" smtClean="0">
                <a:latin typeface="新細明體" charset="-120"/>
              </a:rPr>
              <a:t>各大院校及各級學校及政府機關舉辦專題講座。</a:t>
            </a:r>
            <a:endParaRPr lang="en-US" altLang="zh-TW" sz="1200" b="1" smtClean="0">
              <a:latin typeface="新細明體" charset="-120"/>
            </a:endParaRPr>
          </a:p>
          <a:p>
            <a:pPr eaLnBrk="1" hangingPunct="1">
              <a:buFont typeface="Arial" charset="0"/>
              <a:buNone/>
            </a:pPr>
            <a:r>
              <a:rPr lang="zh-TW" altLang="en-US" sz="1200" b="1" smtClean="0">
                <a:latin typeface="新細明體" charset="-120"/>
              </a:rPr>
              <a:t>         </a:t>
            </a:r>
            <a:endParaRPr lang="en-US" altLang="zh-TW" sz="1200" b="1" smtClean="0">
              <a:latin typeface="新細明體" charset="-120"/>
            </a:endParaRPr>
          </a:p>
          <a:p>
            <a:pPr eaLnBrk="1" hangingPunct="1"/>
            <a:endParaRPr lang="zh-TW" altLang="en-US" sz="1200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33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zh-TW" altLang="en-US" b="1" dirty="0"/>
              <a:t>姿勢不良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zh-TW" altLang="en-US" dirty="0"/>
              <a:t>同一個姿勢維持過久</a:t>
            </a:r>
            <a:r>
              <a:rPr lang="zh-TW" altLang="en-US" dirty="0" smtClean="0"/>
              <a:t>，肌肉</a:t>
            </a:r>
            <a:r>
              <a:rPr lang="zh-TW" altLang="en-US" dirty="0"/>
              <a:t>一直處於緊張狀態，無法休息，便會因缺氧、缺血而僵硬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pic>
        <p:nvPicPr>
          <p:cNvPr id="1026" name="Picture 2" descr="C:\Users\win7\Desktop\1364403618_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782" y="2564904"/>
            <a:ext cx="5710546" cy="393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8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低頭族負擔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pic>
        <p:nvPicPr>
          <p:cNvPr id="3074" name="Picture 2" descr="C:\Users\win7\Desktop\20160327071933_1459034373_kq2t6Dmew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65305"/>
            <a:ext cx="8064896" cy="442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94828" y="5586940"/>
            <a:ext cx="8208912" cy="578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15816" y="1665305"/>
            <a:ext cx="4032448" cy="6115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sz="1000" dirty="0"/>
          </a:p>
        </p:txBody>
      </p:sp>
      <p:pic>
        <p:nvPicPr>
          <p:cNvPr id="5122" name="Picture 2" descr="C:\Users\win7\Desktop\pos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hlinkClick r:id="" action="ppaction://hlinkshowjump?jump=nextslide"/>
          </p:cNvPr>
          <p:cNvSpPr/>
          <p:nvPr/>
        </p:nvSpPr>
        <p:spPr>
          <a:xfrm>
            <a:off x="323528" y="44624"/>
            <a:ext cx="1656184" cy="6813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6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解凍不求人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b="1" dirty="0"/>
              <a:t>放鬆運動</a:t>
            </a:r>
            <a:endParaRPr lang="en-US" altLang="zh-TW" b="1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b="1" dirty="0"/>
              <a:t>伸展運動</a:t>
            </a:r>
            <a:endParaRPr lang="en-US" altLang="zh-TW" b="1" dirty="0"/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b="1" dirty="0"/>
              <a:t>維持正確姿勢</a:t>
            </a:r>
            <a:endParaRPr lang="en-US" altLang="zh-TW" b="1" dirty="0"/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b="1" dirty="0" smtClean="0"/>
              <a:t> 飲食 </a:t>
            </a:r>
            <a:r>
              <a:rPr lang="en-US" altLang="zh-TW" b="1" dirty="0"/>
              <a:t>:</a:t>
            </a:r>
            <a:r>
              <a:rPr lang="zh-TW" altLang="en-US" b="1" dirty="0"/>
              <a:t>改善痠痛營養素</a:t>
            </a:r>
            <a:endParaRPr lang="en-US" altLang="zh-TW" b="1" dirty="0"/>
          </a:p>
          <a:p>
            <a:pPr marL="0" indent="0">
              <a:buNone/>
            </a:pPr>
            <a:endParaRPr lang="zh-TW" altLang="en-US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094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放鬆運動</a:t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>
                <a:latin typeface="+mn-ea"/>
              </a:rPr>
              <a:t>A.</a:t>
            </a:r>
            <a:r>
              <a:rPr lang="zh-TW" altLang="en-US" sz="3600" b="1" dirty="0">
                <a:latin typeface="+mn-ea"/>
              </a:rPr>
              <a:t>縮頷運動</a:t>
            </a:r>
            <a:r>
              <a:rPr lang="zh-TW" altLang="en-US" sz="3600" b="1" dirty="0" smtClean="0">
                <a:latin typeface="+mn-ea"/>
              </a:rPr>
              <a:t>：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+mn-ea"/>
              </a:rPr>
              <a:t>B</a:t>
            </a:r>
            <a:r>
              <a:rPr lang="en-US" altLang="zh-TW" sz="3600" b="1" dirty="0">
                <a:latin typeface="+mn-ea"/>
              </a:rPr>
              <a:t>.</a:t>
            </a:r>
            <a:r>
              <a:rPr lang="zh-TW" altLang="en-US" sz="3600" b="1" dirty="0">
                <a:latin typeface="+mn-ea"/>
              </a:rPr>
              <a:t>聳肩運動</a:t>
            </a:r>
            <a:r>
              <a:rPr lang="zh-TW" altLang="en-US" sz="3600" b="1" dirty="0" smtClean="0">
                <a:latin typeface="+mn-ea"/>
              </a:rPr>
              <a:t>：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</a:pPr>
            <a:endParaRPr lang="zh-TW" altLang="en-US" sz="3600" b="1" dirty="0">
              <a:latin typeface="+mn-ea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+mn-ea"/>
              </a:rPr>
              <a:t>C.</a:t>
            </a:r>
            <a:r>
              <a:rPr lang="zh-TW" altLang="en-US" sz="3600" b="1" dirty="0">
                <a:latin typeface="+mn-ea"/>
              </a:rPr>
              <a:t>夾背運動</a:t>
            </a:r>
            <a:r>
              <a:rPr lang="zh-TW" altLang="en-US" sz="3600" b="1" dirty="0" smtClean="0">
                <a:latin typeface="+mn-ea"/>
              </a:rPr>
              <a:t>：</a:t>
            </a:r>
            <a:endParaRPr lang="zh-TW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07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伸展運動</a:t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/>
              <a:t>A.</a:t>
            </a:r>
            <a:r>
              <a:rPr lang="zh-TW" altLang="en-US" b="1" dirty="0"/>
              <a:t>直背運動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 smtClean="0"/>
              <a:t>B</a:t>
            </a:r>
            <a:r>
              <a:rPr lang="en-US" altLang="zh-TW" b="1" dirty="0"/>
              <a:t>.</a:t>
            </a:r>
            <a:r>
              <a:rPr lang="zh-TW" altLang="en-US" b="1" dirty="0"/>
              <a:t>肩背運動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 smtClean="0"/>
              <a:t>C</a:t>
            </a:r>
            <a:r>
              <a:rPr lang="en-US" altLang="zh-TW" b="1" dirty="0"/>
              <a:t>.</a:t>
            </a:r>
            <a:r>
              <a:rPr lang="zh-TW" altLang="en-US" b="1" dirty="0"/>
              <a:t>胸大肌伸展</a:t>
            </a:r>
            <a:r>
              <a:rPr lang="zh-TW" altLang="en-US" b="1" dirty="0" smtClean="0"/>
              <a:t>運動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88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b="1" dirty="0"/>
              <a:t>正確的工作姿勢</a:t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6" name="Picture 2" descr="C:\Users\win7\Desktop\pos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26675"/>
            <a:ext cx="8352928" cy="463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8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263</Words>
  <Application>Microsoft Office PowerPoint</Application>
  <PresentationFormat>如螢幕大小 (4:3)</PresentationFormat>
  <Paragraphs>66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肩頸痠痛遠離我 解凍不求人</vt:lpstr>
      <vt:lpstr>講師：張滿枝 </vt:lpstr>
      <vt:lpstr>姿勢不良</vt:lpstr>
      <vt:lpstr>低頭族負擔</vt:lpstr>
      <vt:lpstr>PowerPoint 簡報</vt:lpstr>
      <vt:lpstr>解凍不求人</vt:lpstr>
      <vt:lpstr>放鬆運動 </vt:lpstr>
      <vt:lpstr>伸展運動 </vt:lpstr>
      <vt:lpstr>正確的工作姿勢 </vt:lpstr>
      <vt:lpstr>PowerPoint 簡報</vt:lpstr>
      <vt:lpstr>PowerPoint 簡報</vt:lpstr>
      <vt:lpstr>PowerPoint 簡報</vt:lpstr>
      <vt:lpstr>解凍不求人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肩頸痠痛遠離我 解凍不求人</dc:title>
  <dc:creator>win7</dc:creator>
  <cp:lastModifiedBy>win7</cp:lastModifiedBy>
  <cp:revision>19</cp:revision>
  <dcterms:created xsi:type="dcterms:W3CDTF">2019-05-08T14:04:22Z</dcterms:created>
  <dcterms:modified xsi:type="dcterms:W3CDTF">2019-11-14T01:11:44Z</dcterms:modified>
</cp:coreProperties>
</file>