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302" r:id="rId3"/>
    <p:sldId id="267" r:id="rId4"/>
    <p:sldId id="301" r:id="rId5"/>
    <p:sldId id="304" r:id="rId6"/>
    <p:sldId id="283" r:id="rId7"/>
    <p:sldId id="308" r:id="rId8"/>
    <p:sldId id="314" r:id="rId9"/>
    <p:sldId id="315" r:id="rId10"/>
    <p:sldId id="316" r:id="rId11"/>
    <p:sldId id="307" r:id="rId12"/>
    <p:sldId id="312" r:id="rId13"/>
    <p:sldId id="298" r:id="rId14"/>
    <p:sldId id="309" r:id="rId15"/>
    <p:sldId id="311" r:id="rId16"/>
    <p:sldId id="299" r:id="rId17"/>
    <p:sldId id="27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DD"/>
    <a:srgbClr val="3A3F50"/>
    <a:srgbClr val="F19A8F"/>
    <a:srgbClr val="E6E6E6"/>
    <a:srgbClr val="E7F3F9"/>
    <a:srgbClr val="8DC6E3"/>
    <a:srgbClr val="FFFFFF"/>
    <a:srgbClr val="007BB9"/>
    <a:srgbClr val="C2000C"/>
    <a:srgbClr val="E4B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046" autoAdjust="0"/>
  </p:normalViewPr>
  <p:slideViewPr>
    <p:cSldViewPr snapToGrid="0">
      <p:cViewPr varScale="1">
        <p:scale>
          <a:sx n="85" d="100"/>
          <a:sy n="85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11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30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gc620bbb03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2" name="Google Shape;2292;gc620bbb03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>
          <a:extLst>
            <a:ext uri="{FF2B5EF4-FFF2-40B4-BE49-F238E27FC236}">
              <a16:creationId xmlns:a16="http://schemas.microsoft.com/office/drawing/2014/main" id="{AB24A676-FB15-2A6F-657B-F8564BDA8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>
            <a:extLst>
              <a:ext uri="{FF2B5EF4-FFF2-40B4-BE49-F238E27FC236}">
                <a16:creationId xmlns:a16="http://schemas.microsoft.com/office/drawing/2014/main" id="{B732FF12-BF69-BB15-0B31-39ABE204D9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>
            <a:extLst>
              <a:ext uri="{FF2B5EF4-FFF2-40B4-BE49-F238E27FC236}">
                <a16:creationId xmlns:a16="http://schemas.microsoft.com/office/drawing/2014/main" id="{D6784421-DFAD-4B6B-8C18-836CE6591C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187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592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9F6E2B9C-0756-A298-B2E6-52DC0B6B5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>
            <a:extLst>
              <a:ext uri="{FF2B5EF4-FFF2-40B4-BE49-F238E27FC236}">
                <a16:creationId xmlns:a16="http://schemas.microsoft.com/office/drawing/2014/main" id="{61EA39EC-5983-71F9-B34F-A5BA603869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>
            <a:extLst>
              <a:ext uri="{FF2B5EF4-FFF2-40B4-BE49-F238E27FC236}">
                <a16:creationId xmlns:a16="http://schemas.microsoft.com/office/drawing/2014/main" id="{9E5AB1BC-F4B7-C77E-B1E5-80E044B582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6112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>
          <a:extLst>
            <a:ext uri="{FF2B5EF4-FFF2-40B4-BE49-F238E27FC236}">
              <a16:creationId xmlns:a16="http://schemas.microsoft.com/office/drawing/2014/main" id="{F7A802A2-8C66-061E-9472-DAFCF1D64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35f391192_085:notes">
            <a:extLst>
              <a:ext uri="{FF2B5EF4-FFF2-40B4-BE49-F238E27FC236}">
                <a16:creationId xmlns:a16="http://schemas.microsoft.com/office/drawing/2014/main" id="{700325B8-1D19-415B-CB05-3011C79985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35f391192_085:notes">
            <a:extLst>
              <a:ext uri="{FF2B5EF4-FFF2-40B4-BE49-F238E27FC236}">
                <a16:creationId xmlns:a16="http://schemas.microsoft.com/office/drawing/2014/main" id="{AEF35412-6B78-43B0-6C58-6D3DDB37D2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6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6575258" y="2224260"/>
            <a:ext cx="1815550" cy="1871416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3" cy="353953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2101680" y="971139"/>
            <a:ext cx="5765974" cy="16400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kern="600" dirty="0">
                <a:solidFill>
                  <a:schemeClr val="tx1">
                    <a:lumMod val="75000"/>
                  </a:scheme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賈桃樂主題學習館</a:t>
            </a:r>
            <a:br>
              <a:rPr lang="en-US" altLang="zh-TW" kern="600" dirty="0"/>
            </a:br>
            <a:r>
              <a:rPr lang="en-US" altLang="zh-TW" sz="4000" b="1" kern="600" dirty="0"/>
              <a:t>Mission J</a:t>
            </a:r>
            <a:r>
              <a:rPr lang="zh-TW" altLang="en-US" sz="4000" b="1" kern="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：職場啟動計畫</a:t>
            </a:r>
            <a:br>
              <a:rPr lang="en-US" altLang="zh-TW" sz="3000" kern="600" dirty="0">
                <a:latin typeface="華康儷粗黑" panose="020B0709000000000000" pitchFamily="49" charset="-120"/>
                <a:ea typeface="華康儷粗黑" panose="020B0709000000000000" pitchFamily="49" charset="-120"/>
              </a:rPr>
            </a:br>
            <a:r>
              <a:rPr lang="zh-TW" altLang="en-US" sz="3000" kern="600" dirty="0">
                <a:solidFill>
                  <a:schemeClr val="tx1">
                    <a:lumMod val="75000"/>
                  </a:schemeClr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企業實習說明會</a:t>
            </a:r>
            <a:endParaRPr sz="3000" kern="600" dirty="0"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</p:txBody>
      </p:sp>
      <p:pic>
        <p:nvPicPr>
          <p:cNvPr id="450" name="圖片 449">
            <a:extLst>
              <a:ext uri="{FF2B5EF4-FFF2-40B4-BE49-F238E27FC236}">
                <a16:creationId xmlns:a16="http://schemas.microsoft.com/office/drawing/2014/main" id="{1BB37807-B5D2-E45B-492C-22D0161BD5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2843" y="1198644"/>
            <a:ext cx="3101343" cy="5580936"/>
          </a:xfrm>
          <a:prstGeom prst="rect">
            <a:avLst/>
          </a:prstGeom>
        </p:spPr>
      </p:pic>
      <p:grpSp>
        <p:nvGrpSpPr>
          <p:cNvPr id="2285" name="群組 2284">
            <a:extLst>
              <a:ext uri="{FF2B5EF4-FFF2-40B4-BE49-F238E27FC236}">
                <a16:creationId xmlns:a16="http://schemas.microsoft.com/office/drawing/2014/main" id="{E6946C6B-1A9A-196C-A249-827FCF44A7EA}"/>
              </a:ext>
            </a:extLst>
          </p:cNvPr>
          <p:cNvGrpSpPr/>
          <p:nvPr/>
        </p:nvGrpSpPr>
        <p:grpSpPr>
          <a:xfrm>
            <a:off x="8298556" y="2081410"/>
            <a:ext cx="722601" cy="1922904"/>
            <a:chOff x="5435079" y="1200360"/>
            <a:chExt cx="1138906" cy="3030728"/>
          </a:xfrm>
        </p:grpSpPr>
        <p:sp>
          <p:nvSpPr>
            <p:cNvPr id="2286" name="Google Shape;409;p15">
              <a:extLst>
                <a:ext uri="{FF2B5EF4-FFF2-40B4-BE49-F238E27FC236}">
                  <a16:creationId xmlns:a16="http://schemas.microsoft.com/office/drawing/2014/main" id="{D150F310-6CAC-046A-A9F6-80F440765FF7}"/>
                </a:ext>
              </a:extLst>
            </p:cNvPr>
            <p:cNvSpPr/>
            <p:nvPr/>
          </p:nvSpPr>
          <p:spPr>
            <a:xfrm>
              <a:off x="5435079" y="2774064"/>
              <a:ext cx="952575" cy="551271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471;p15">
              <a:extLst>
                <a:ext uri="{FF2B5EF4-FFF2-40B4-BE49-F238E27FC236}">
                  <a16:creationId xmlns:a16="http://schemas.microsoft.com/office/drawing/2014/main" id="{B1133794-019C-DAB4-E3AB-C8C8C7E567DA}"/>
                </a:ext>
              </a:extLst>
            </p:cNvPr>
            <p:cNvSpPr/>
            <p:nvPr/>
          </p:nvSpPr>
          <p:spPr>
            <a:xfrm>
              <a:off x="5811531" y="3865762"/>
              <a:ext cx="630998" cy="365326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472;p15">
              <a:extLst>
                <a:ext uri="{FF2B5EF4-FFF2-40B4-BE49-F238E27FC236}">
                  <a16:creationId xmlns:a16="http://schemas.microsoft.com/office/drawing/2014/main" id="{F9706903-904F-42C2-1F02-05E7751D47A3}"/>
                </a:ext>
              </a:extLst>
            </p:cNvPr>
            <p:cNvSpPr/>
            <p:nvPr/>
          </p:nvSpPr>
          <p:spPr>
            <a:xfrm>
              <a:off x="5942803" y="3519667"/>
              <a:ext cx="631182" cy="634232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473;p15">
              <a:extLst>
                <a:ext uri="{FF2B5EF4-FFF2-40B4-BE49-F238E27FC236}">
                  <a16:creationId xmlns:a16="http://schemas.microsoft.com/office/drawing/2014/main" id="{2FF0AC78-E8F1-9BA9-5124-F4C281062E10}"/>
                </a:ext>
              </a:extLst>
            </p:cNvPr>
            <p:cNvSpPr/>
            <p:nvPr/>
          </p:nvSpPr>
          <p:spPr>
            <a:xfrm>
              <a:off x="5942803" y="3421716"/>
              <a:ext cx="630817" cy="365487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474;p15">
              <a:extLst>
                <a:ext uri="{FF2B5EF4-FFF2-40B4-BE49-F238E27FC236}">
                  <a16:creationId xmlns:a16="http://schemas.microsoft.com/office/drawing/2014/main" id="{91B514A4-DEF6-91EA-E09F-9AC7EAD5790A}"/>
                </a:ext>
              </a:extLst>
            </p:cNvPr>
            <p:cNvSpPr/>
            <p:nvPr/>
          </p:nvSpPr>
          <p:spPr>
            <a:xfrm>
              <a:off x="5942704" y="3372570"/>
              <a:ext cx="630998" cy="365145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1" name="群組 2290">
              <a:extLst>
                <a:ext uri="{FF2B5EF4-FFF2-40B4-BE49-F238E27FC236}">
                  <a16:creationId xmlns:a16="http://schemas.microsoft.com/office/drawing/2014/main" id="{3AC5181B-DC8D-7FF0-9132-D7FB4F24686D}"/>
                </a:ext>
              </a:extLst>
            </p:cNvPr>
            <p:cNvGrpSpPr/>
            <p:nvPr/>
          </p:nvGrpSpPr>
          <p:grpSpPr>
            <a:xfrm>
              <a:off x="5506922" y="1200360"/>
              <a:ext cx="905563" cy="2957687"/>
              <a:chOff x="5506922" y="1200360"/>
              <a:chExt cx="905563" cy="2957687"/>
            </a:xfrm>
          </p:grpSpPr>
          <p:sp>
            <p:nvSpPr>
              <p:cNvPr id="2292" name="Google Shape;410;p15">
                <a:extLst>
                  <a:ext uri="{FF2B5EF4-FFF2-40B4-BE49-F238E27FC236}">
                    <a16:creationId xmlns:a16="http://schemas.microsoft.com/office/drawing/2014/main" id="{013F5822-51CA-9788-3EB0-CCAE7C3679A0}"/>
                  </a:ext>
                </a:extLst>
              </p:cNvPr>
              <p:cNvSpPr/>
              <p:nvPr/>
            </p:nvSpPr>
            <p:spPr>
              <a:xfrm>
                <a:off x="5640214" y="2866518"/>
                <a:ext cx="531313" cy="307427"/>
              </a:xfrm>
              <a:custGeom>
                <a:avLst/>
                <a:gdLst/>
                <a:ahLst/>
                <a:cxnLst/>
                <a:rect l="l" t="t" r="r" b="b"/>
                <a:pathLst>
                  <a:path w="762723" h="441198" extrusionOk="0">
                    <a:moveTo>
                      <a:pt x="762723" y="220599"/>
                    </a:moveTo>
                    <a:cubicBezTo>
                      <a:pt x="762723" y="342432"/>
                      <a:pt x="591982" y="441198"/>
                      <a:pt x="381362" y="441198"/>
                    </a:cubicBezTo>
                    <a:cubicBezTo>
                      <a:pt x="170741" y="441198"/>
                      <a:pt x="0" y="342432"/>
                      <a:pt x="0" y="220599"/>
                    </a:cubicBezTo>
                    <a:cubicBezTo>
                      <a:pt x="0" y="98765"/>
                      <a:pt x="170741" y="0"/>
                      <a:pt x="381362" y="0"/>
                    </a:cubicBezTo>
                    <a:cubicBezTo>
                      <a:pt x="591982" y="0"/>
                      <a:pt x="762723" y="98765"/>
                      <a:pt x="762723" y="220599"/>
                    </a:cubicBezTo>
                    <a:close/>
                  </a:path>
                </a:pathLst>
              </a:custGeom>
              <a:solidFill>
                <a:srgbClr val="EDEFF9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411;p15">
                <a:extLst>
                  <a:ext uri="{FF2B5EF4-FFF2-40B4-BE49-F238E27FC236}">
                    <a16:creationId xmlns:a16="http://schemas.microsoft.com/office/drawing/2014/main" id="{133F0439-92D1-74F8-B1F9-B14D72125115}"/>
                  </a:ext>
                </a:extLst>
              </p:cNvPr>
              <p:cNvSpPr/>
              <p:nvPr/>
            </p:nvSpPr>
            <p:spPr>
              <a:xfrm>
                <a:off x="5827604" y="2921804"/>
                <a:ext cx="151501" cy="87741"/>
              </a:xfrm>
              <a:custGeom>
                <a:avLst/>
                <a:gdLst/>
                <a:ahLst/>
                <a:cxnLst/>
                <a:rect l="l" t="t" r="r" b="b"/>
                <a:pathLst>
                  <a:path w="217486" h="125920" extrusionOk="0">
                    <a:moveTo>
                      <a:pt x="217486" y="62960"/>
                    </a:moveTo>
                    <a:cubicBezTo>
                      <a:pt x="217486" y="97732"/>
                      <a:pt x="168800" y="125920"/>
                      <a:pt x="108743" y="125920"/>
                    </a:cubicBezTo>
                    <a:cubicBezTo>
                      <a:pt x="48686" y="125920"/>
                      <a:pt x="0" y="97732"/>
                      <a:pt x="0" y="62960"/>
                    </a:cubicBezTo>
                    <a:cubicBezTo>
                      <a:pt x="0" y="28188"/>
                      <a:pt x="48686" y="0"/>
                      <a:pt x="108743" y="0"/>
                    </a:cubicBezTo>
                    <a:cubicBezTo>
                      <a:pt x="168800" y="0"/>
                      <a:pt x="217486" y="28188"/>
                      <a:pt x="217486" y="62960"/>
                    </a:cubicBezTo>
                    <a:close/>
                  </a:path>
                </a:pathLst>
              </a:custGeom>
              <a:solidFill>
                <a:srgbClr val="EDEF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2" name="Google Shape;412;p15">
                <a:extLst>
                  <a:ext uri="{FF2B5EF4-FFF2-40B4-BE49-F238E27FC236}">
                    <a16:creationId xmlns:a16="http://schemas.microsoft.com/office/drawing/2014/main" id="{6FC821D7-6A2F-66A0-7852-DD67A9B30937}"/>
                  </a:ext>
                </a:extLst>
              </p:cNvPr>
              <p:cNvSpPr/>
              <p:nvPr/>
            </p:nvSpPr>
            <p:spPr>
              <a:xfrm>
                <a:off x="5833033" y="2384073"/>
                <a:ext cx="145674" cy="573836"/>
              </a:xfrm>
              <a:custGeom>
                <a:avLst/>
                <a:gdLst/>
                <a:ahLst/>
                <a:cxnLst/>
                <a:rect l="l" t="t" r="r" b="b"/>
                <a:pathLst>
                  <a:path w="209121" h="823531" extrusionOk="0">
                    <a:moveTo>
                      <a:pt x="0" y="0"/>
                    </a:moveTo>
                    <a:lnTo>
                      <a:pt x="209121" y="0"/>
                    </a:lnTo>
                    <a:lnTo>
                      <a:pt x="209121" y="823532"/>
                    </a:lnTo>
                    <a:lnTo>
                      <a:pt x="0" y="823532"/>
                    </a:lnTo>
                    <a:close/>
                  </a:path>
                </a:pathLst>
              </a:custGeom>
              <a:solidFill>
                <a:srgbClr val="EDEF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3" name="Google Shape;413;p15">
                <a:extLst>
                  <a:ext uri="{FF2B5EF4-FFF2-40B4-BE49-F238E27FC236}">
                    <a16:creationId xmlns:a16="http://schemas.microsoft.com/office/drawing/2014/main" id="{E51018B3-C5BC-F3E8-965A-2CE779583F34}"/>
                  </a:ext>
                </a:extLst>
              </p:cNvPr>
              <p:cNvSpPr/>
              <p:nvPr/>
            </p:nvSpPr>
            <p:spPr>
              <a:xfrm>
                <a:off x="5826081" y="2302544"/>
                <a:ext cx="174077" cy="404685"/>
              </a:xfrm>
              <a:custGeom>
                <a:avLst/>
                <a:gdLst/>
                <a:ahLst/>
                <a:cxnLst/>
                <a:rect l="l" t="t" r="r" b="b"/>
                <a:pathLst>
                  <a:path w="249895" h="580777" extrusionOk="0">
                    <a:moveTo>
                      <a:pt x="0" y="107670"/>
                    </a:moveTo>
                    <a:cubicBezTo>
                      <a:pt x="0" y="107670"/>
                      <a:pt x="5703" y="277025"/>
                      <a:pt x="125948" y="580777"/>
                    </a:cubicBezTo>
                    <a:cubicBezTo>
                      <a:pt x="125948" y="580777"/>
                      <a:pt x="237923" y="336175"/>
                      <a:pt x="249520" y="102527"/>
                    </a:cubicBezTo>
                    <a:cubicBezTo>
                      <a:pt x="261117" y="-131122"/>
                      <a:pt x="0" y="107670"/>
                      <a:pt x="0" y="107670"/>
                    </a:cubicBezTo>
                    <a:close/>
                  </a:path>
                </a:pathLst>
              </a:custGeom>
              <a:solidFill>
                <a:srgbClr val="FFB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4" name="Google Shape;414;p15">
                <a:extLst>
                  <a:ext uri="{FF2B5EF4-FFF2-40B4-BE49-F238E27FC236}">
                    <a16:creationId xmlns:a16="http://schemas.microsoft.com/office/drawing/2014/main" id="{6D652E1E-9702-0297-EFBA-18D8C322C642}"/>
                  </a:ext>
                </a:extLst>
              </p:cNvPr>
              <p:cNvSpPr/>
              <p:nvPr/>
            </p:nvSpPr>
            <p:spPr>
              <a:xfrm>
                <a:off x="5506922" y="1933287"/>
                <a:ext cx="277045" cy="435853"/>
              </a:xfrm>
              <a:custGeom>
                <a:avLst/>
                <a:gdLst/>
                <a:ahLst/>
                <a:cxnLst/>
                <a:rect l="l" t="t" r="r" b="b"/>
                <a:pathLst>
                  <a:path w="397711" h="625506" extrusionOk="0">
                    <a:moveTo>
                      <a:pt x="311306" y="0"/>
                    </a:moveTo>
                    <a:lnTo>
                      <a:pt x="33079" y="271272"/>
                    </a:lnTo>
                    <a:lnTo>
                      <a:pt x="0" y="625507"/>
                    </a:lnTo>
                    <a:lnTo>
                      <a:pt x="336495" y="456438"/>
                    </a:lnTo>
                    <a:lnTo>
                      <a:pt x="397711" y="24384"/>
                    </a:lnTo>
                    <a:lnTo>
                      <a:pt x="3113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5" name="Google Shape;415;p15">
                <a:extLst>
                  <a:ext uri="{FF2B5EF4-FFF2-40B4-BE49-F238E27FC236}">
                    <a16:creationId xmlns:a16="http://schemas.microsoft.com/office/drawing/2014/main" id="{E0E61CD3-405C-42AC-7AD1-BD75E077E3D9}"/>
                  </a:ext>
                </a:extLst>
              </p:cNvPr>
              <p:cNvSpPr/>
              <p:nvPr/>
            </p:nvSpPr>
            <p:spPr>
              <a:xfrm>
                <a:off x="6043665" y="1933287"/>
                <a:ext cx="277045" cy="435853"/>
              </a:xfrm>
              <a:custGeom>
                <a:avLst/>
                <a:gdLst/>
                <a:ahLst/>
                <a:cxnLst/>
                <a:rect l="l" t="t" r="r" b="b"/>
                <a:pathLst>
                  <a:path w="397710" h="625506" extrusionOk="0">
                    <a:moveTo>
                      <a:pt x="86405" y="0"/>
                    </a:moveTo>
                    <a:lnTo>
                      <a:pt x="364537" y="271272"/>
                    </a:lnTo>
                    <a:lnTo>
                      <a:pt x="397711" y="625507"/>
                    </a:lnTo>
                    <a:lnTo>
                      <a:pt x="59980" y="444722"/>
                    </a:lnTo>
                    <a:lnTo>
                      <a:pt x="0" y="24384"/>
                    </a:lnTo>
                    <a:lnTo>
                      <a:pt x="864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6" name="Google Shape;416;p15">
                <a:extLst>
                  <a:ext uri="{FF2B5EF4-FFF2-40B4-BE49-F238E27FC236}">
                    <a16:creationId xmlns:a16="http://schemas.microsoft.com/office/drawing/2014/main" id="{36ED44DC-D310-1F24-E30A-ECE2CC2633A6}"/>
                  </a:ext>
                </a:extLst>
              </p:cNvPr>
              <p:cNvSpPr/>
              <p:nvPr/>
            </p:nvSpPr>
            <p:spPr>
              <a:xfrm>
                <a:off x="5815023" y="2295867"/>
                <a:ext cx="192687" cy="111502"/>
              </a:xfrm>
              <a:custGeom>
                <a:avLst/>
                <a:gdLst/>
                <a:ahLst/>
                <a:cxnLst/>
                <a:rect l="l" t="t" r="r" b="b"/>
                <a:pathLst>
                  <a:path w="276610" h="160020" extrusionOk="0">
                    <a:moveTo>
                      <a:pt x="276611" y="80010"/>
                    </a:moveTo>
                    <a:cubicBezTo>
                      <a:pt x="276611" y="124198"/>
                      <a:pt x="214689" y="160020"/>
                      <a:pt x="138305" y="160020"/>
                    </a:cubicBezTo>
                    <a:cubicBezTo>
                      <a:pt x="61921" y="160020"/>
                      <a:pt x="0" y="124198"/>
                      <a:pt x="0" y="80010"/>
                    </a:cubicBezTo>
                    <a:cubicBezTo>
                      <a:pt x="0" y="35822"/>
                      <a:pt x="61921" y="0"/>
                      <a:pt x="138305" y="0"/>
                    </a:cubicBezTo>
                    <a:cubicBezTo>
                      <a:pt x="214689" y="0"/>
                      <a:pt x="276611" y="35822"/>
                      <a:pt x="276611" y="80010"/>
                    </a:cubicBezTo>
                    <a:close/>
                  </a:path>
                </a:pathLst>
              </a:custGeom>
              <a:solidFill>
                <a:srgbClr val="42495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7" name="Google Shape;417;p15">
                <a:extLst>
                  <a:ext uri="{FF2B5EF4-FFF2-40B4-BE49-F238E27FC236}">
                    <a16:creationId xmlns:a16="http://schemas.microsoft.com/office/drawing/2014/main" id="{211FD58F-4982-6AAB-EA09-376D3D8BCDB6}"/>
                  </a:ext>
                </a:extLst>
              </p:cNvPr>
              <p:cNvSpPr/>
              <p:nvPr/>
            </p:nvSpPr>
            <p:spPr>
              <a:xfrm>
                <a:off x="5765295" y="2245691"/>
                <a:ext cx="291811" cy="52034"/>
              </a:xfrm>
              <a:custGeom>
                <a:avLst/>
                <a:gdLst/>
                <a:ahLst/>
                <a:cxnLst/>
                <a:rect l="l" t="t" r="r" b="b"/>
                <a:pathLst>
                  <a:path w="418908" h="74675" extrusionOk="0">
                    <a:moveTo>
                      <a:pt x="0" y="72009"/>
                    </a:moveTo>
                    <a:lnTo>
                      <a:pt x="0" y="0"/>
                    </a:lnTo>
                    <a:lnTo>
                      <a:pt x="418908" y="0"/>
                    </a:lnTo>
                    <a:lnTo>
                      <a:pt x="418908" y="74676"/>
                    </a:lnTo>
                    <a:lnTo>
                      <a:pt x="0" y="72009"/>
                    </a:ln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8" name="Google Shape;418;p15">
                <a:extLst>
                  <a:ext uri="{FF2B5EF4-FFF2-40B4-BE49-F238E27FC236}">
                    <a16:creationId xmlns:a16="http://schemas.microsoft.com/office/drawing/2014/main" id="{51DA4C6C-B5C7-DD15-CED8-78ABDD0E4D2A}"/>
                  </a:ext>
                </a:extLst>
              </p:cNvPr>
              <p:cNvSpPr/>
              <p:nvPr/>
            </p:nvSpPr>
            <p:spPr>
              <a:xfrm>
                <a:off x="5765295" y="2211245"/>
                <a:ext cx="292142" cy="169111"/>
              </a:xfrm>
              <a:custGeom>
                <a:avLst/>
                <a:gdLst/>
                <a:ahLst/>
                <a:cxnLst/>
                <a:rect l="l" t="t" r="r" b="b"/>
                <a:pathLst>
                  <a:path w="419383" h="242697" extrusionOk="0">
                    <a:moveTo>
                      <a:pt x="419384" y="121348"/>
                    </a:moveTo>
                    <a:cubicBezTo>
                      <a:pt x="419384" y="188367"/>
                      <a:pt x="325501" y="242697"/>
                      <a:pt x="209692" y="242697"/>
                    </a:cubicBezTo>
                    <a:cubicBezTo>
                      <a:pt x="93882" y="242697"/>
                      <a:pt x="0" y="188367"/>
                      <a:pt x="0" y="121348"/>
                    </a:cubicBezTo>
                    <a:cubicBezTo>
                      <a:pt x="0" y="54330"/>
                      <a:pt x="93882" y="0"/>
                      <a:pt x="209692" y="0"/>
                    </a:cubicBezTo>
                    <a:cubicBezTo>
                      <a:pt x="325501" y="0"/>
                      <a:pt x="419384" y="54329"/>
                      <a:pt x="419384" y="12134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9" name="Google Shape;419;p15">
                <a:extLst>
                  <a:ext uri="{FF2B5EF4-FFF2-40B4-BE49-F238E27FC236}">
                    <a16:creationId xmlns:a16="http://schemas.microsoft.com/office/drawing/2014/main" id="{26FCFBA3-661A-5A0A-7EB8-6255A5781D3B}"/>
                  </a:ext>
                </a:extLst>
              </p:cNvPr>
              <p:cNvSpPr/>
              <p:nvPr/>
            </p:nvSpPr>
            <p:spPr>
              <a:xfrm>
                <a:off x="5732651" y="2116535"/>
                <a:ext cx="356504" cy="206278"/>
              </a:xfrm>
              <a:custGeom>
                <a:avLst/>
                <a:gdLst/>
                <a:ahLst/>
                <a:cxnLst/>
                <a:rect l="l" t="t" r="r" b="b"/>
                <a:pathLst>
                  <a:path w="511777" h="296036" extrusionOk="0">
                    <a:moveTo>
                      <a:pt x="511777" y="148019"/>
                    </a:moveTo>
                    <a:cubicBezTo>
                      <a:pt x="511777" y="229767"/>
                      <a:pt x="397212" y="296037"/>
                      <a:pt x="255889" y="296037"/>
                    </a:cubicBezTo>
                    <a:cubicBezTo>
                      <a:pt x="114565" y="296037"/>
                      <a:pt x="0" y="229767"/>
                      <a:pt x="0" y="148019"/>
                    </a:cubicBezTo>
                    <a:cubicBezTo>
                      <a:pt x="0" y="66270"/>
                      <a:pt x="114565" y="0"/>
                      <a:pt x="255889" y="0"/>
                    </a:cubicBezTo>
                    <a:cubicBezTo>
                      <a:pt x="397212" y="0"/>
                      <a:pt x="511777" y="66270"/>
                      <a:pt x="511777" y="148019"/>
                    </a:cubicBezTo>
                    <a:close/>
                  </a:path>
                </a:pathLst>
              </a:custGeom>
              <a:solidFill>
                <a:srgbClr val="EDEF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420;p15">
                <a:extLst>
                  <a:ext uri="{FF2B5EF4-FFF2-40B4-BE49-F238E27FC236}">
                    <a16:creationId xmlns:a16="http://schemas.microsoft.com/office/drawing/2014/main" id="{7C3B6110-FAEA-8C36-BF37-8E6B886531CA}"/>
                  </a:ext>
                </a:extLst>
              </p:cNvPr>
              <p:cNvSpPr/>
              <p:nvPr/>
            </p:nvSpPr>
            <p:spPr>
              <a:xfrm>
                <a:off x="5721353" y="1200493"/>
                <a:ext cx="382096" cy="1072302"/>
              </a:xfrm>
              <a:custGeom>
                <a:avLst/>
                <a:gdLst/>
                <a:ahLst/>
                <a:cxnLst/>
                <a:rect l="l" t="t" r="r" b="b"/>
                <a:pathLst>
                  <a:path w="548516" h="1538895" extrusionOk="0">
                    <a:moveTo>
                      <a:pt x="548433" y="1199007"/>
                    </a:moveTo>
                    <a:lnTo>
                      <a:pt x="548433" y="1199007"/>
                    </a:lnTo>
                    <a:cubicBezTo>
                      <a:pt x="548433" y="1210913"/>
                      <a:pt x="548433" y="1222629"/>
                      <a:pt x="548433" y="1233964"/>
                    </a:cubicBezTo>
                    <a:cubicBezTo>
                      <a:pt x="548433" y="1243489"/>
                      <a:pt x="548433" y="1253014"/>
                      <a:pt x="548433" y="1262539"/>
                    </a:cubicBezTo>
                    <a:cubicBezTo>
                      <a:pt x="548433" y="1275398"/>
                      <a:pt x="547767" y="1287685"/>
                      <a:pt x="547292" y="1299686"/>
                    </a:cubicBezTo>
                    <a:cubicBezTo>
                      <a:pt x="547292" y="1314641"/>
                      <a:pt x="546246" y="1328833"/>
                      <a:pt x="545486" y="1342454"/>
                    </a:cubicBezTo>
                    <a:cubicBezTo>
                      <a:pt x="544725" y="1356074"/>
                      <a:pt x="544060" y="1369409"/>
                      <a:pt x="543109" y="1381697"/>
                    </a:cubicBezTo>
                    <a:cubicBezTo>
                      <a:pt x="539212" y="1435513"/>
                      <a:pt x="539307" y="1475137"/>
                      <a:pt x="532653" y="1490662"/>
                    </a:cubicBezTo>
                    <a:cubicBezTo>
                      <a:pt x="496437" y="1575530"/>
                      <a:pt x="373911" y="1528762"/>
                      <a:pt x="313456" y="1498283"/>
                    </a:cubicBezTo>
                    <a:cubicBezTo>
                      <a:pt x="291118" y="1487043"/>
                      <a:pt x="276384" y="1477804"/>
                      <a:pt x="276384" y="1477804"/>
                    </a:cubicBezTo>
                    <a:lnTo>
                      <a:pt x="270871" y="1477804"/>
                    </a:lnTo>
                    <a:cubicBezTo>
                      <a:pt x="270871" y="1477804"/>
                      <a:pt x="253381" y="1487329"/>
                      <a:pt x="227526" y="1497616"/>
                    </a:cubicBezTo>
                    <a:cubicBezTo>
                      <a:pt x="164124" y="1523333"/>
                      <a:pt x="51104" y="1568958"/>
                      <a:pt x="19735" y="1490377"/>
                    </a:cubicBezTo>
                    <a:cubicBezTo>
                      <a:pt x="14127" y="1476280"/>
                      <a:pt x="8519" y="1429703"/>
                      <a:pt x="5097" y="1380935"/>
                    </a:cubicBezTo>
                    <a:cubicBezTo>
                      <a:pt x="4241" y="1368743"/>
                      <a:pt x="3481" y="1355693"/>
                      <a:pt x="2721" y="1341787"/>
                    </a:cubicBezTo>
                    <a:cubicBezTo>
                      <a:pt x="1960" y="1327880"/>
                      <a:pt x="1580" y="1314069"/>
                      <a:pt x="1010" y="1299115"/>
                    </a:cubicBezTo>
                    <a:cubicBezTo>
                      <a:pt x="1010" y="1287208"/>
                      <a:pt x="344" y="1274921"/>
                      <a:pt x="59" y="1262158"/>
                    </a:cubicBezTo>
                    <a:cubicBezTo>
                      <a:pt x="59" y="1252633"/>
                      <a:pt x="59" y="1243108"/>
                      <a:pt x="59" y="1233583"/>
                    </a:cubicBezTo>
                    <a:lnTo>
                      <a:pt x="59" y="1233583"/>
                    </a:lnTo>
                    <a:lnTo>
                      <a:pt x="59" y="1198626"/>
                    </a:lnTo>
                    <a:lnTo>
                      <a:pt x="59" y="1198626"/>
                    </a:lnTo>
                    <a:cubicBezTo>
                      <a:pt x="-1652" y="866299"/>
                      <a:pt x="33518" y="334899"/>
                      <a:pt x="149676" y="108109"/>
                    </a:cubicBezTo>
                    <a:cubicBezTo>
                      <a:pt x="183230" y="42481"/>
                      <a:pt x="223534" y="2381"/>
                      <a:pt x="271727" y="0"/>
                    </a:cubicBezTo>
                    <a:lnTo>
                      <a:pt x="271727" y="0"/>
                    </a:lnTo>
                    <a:lnTo>
                      <a:pt x="277240" y="0"/>
                    </a:lnTo>
                    <a:lnTo>
                      <a:pt x="277240" y="0"/>
                    </a:lnTo>
                    <a:cubicBezTo>
                      <a:pt x="324768" y="2476"/>
                      <a:pt x="365546" y="42386"/>
                      <a:pt x="399196" y="107728"/>
                    </a:cubicBezTo>
                    <a:cubicBezTo>
                      <a:pt x="513737" y="333661"/>
                      <a:pt x="550524" y="862965"/>
                      <a:pt x="548433" y="1199007"/>
                    </a:cubicBezTo>
                    <a:close/>
                  </a:path>
                </a:pathLst>
              </a:custGeom>
              <a:solidFill>
                <a:srgbClr val="EDEF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1" name="Google Shape;421;p15">
                <a:extLst>
                  <a:ext uri="{FF2B5EF4-FFF2-40B4-BE49-F238E27FC236}">
                    <a16:creationId xmlns:a16="http://schemas.microsoft.com/office/drawing/2014/main" id="{BF2AAE6F-3DDB-0333-FA13-3BEDDC2B8C62}"/>
                  </a:ext>
                </a:extLst>
              </p:cNvPr>
              <p:cNvSpPr/>
              <p:nvPr/>
            </p:nvSpPr>
            <p:spPr>
              <a:xfrm>
                <a:off x="5844489" y="1682607"/>
                <a:ext cx="134682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193342" h="193738" extrusionOk="0">
                    <a:moveTo>
                      <a:pt x="193342" y="96869"/>
                    </a:moveTo>
                    <a:cubicBezTo>
                      <a:pt x="193342" y="150369"/>
                      <a:pt x="150061" y="193739"/>
                      <a:pt x="96671" y="193739"/>
                    </a:cubicBezTo>
                    <a:cubicBezTo>
                      <a:pt x="43281" y="193739"/>
                      <a:pt x="0" y="150369"/>
                      <a:pt x="0" y="96869"/>
                    </a:cubicBezTo>
                    <a:cubicBezTo>
                      <a:pt x="0" y="43370"/>
                      <a:pt x="43281" y="0"/>
                      <a:pt x="96671" y="0"/>
                    </a:cubicBezTo>
                    <a:cubicBezTo>
                      <a:pt x="150061" y="0"/>
                      <a:pt x="193342" y="43370"/>
                      <a:pt x="193342" y="9686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2" name="Google Shape;422;p15">
                <a:extLst>
                  <a:ext uri="{FF2B5EF4-FFF2-40B4-BE49-F238E27FC236}">
                    <a16:creationId xmlns:a16="http://schemas.microsoft.com/office/drawing/2014/main" id="{1C58F562-6056-0474-C584-EF19BBAB6D77}"/>
                  </a:ext>
                </a:extLst>
              </p:cNvPr>
              <p:cNvSpPr/>
              <p:nvPr/>
            </p:nvSpPr>
            <p:spPr>
              <a:xfrm>
                <a:off x="5834623" y="1672717"/>
                <a:ext cx="154414" cy="154775"/>
              </a:xfrm>
              <a:custGeom>
                <a:avLst/>
                <a:gdLst/>
                <a:ahLst/>
                <a:cxnLst/>
                <a:rect l="l" t="t" r="r" b="b"/>
                <a:pathLst>
                  <a:path w="221668" h="222122" extrusionOk="0">
                    <a:moveTo>
                      <a:pt x="110834" y="222123"/>
                    </a:moveTo>
                    <a:cubicBezTo>
                      <a:pt x="49623" y="222123"/>
                      <a:pt x="0" y="172402"/>
                      <a:pt x="0" y="111061"/>
                    </a:cubicBezTo>
                    <a:cubicBezTo>
                      <a:pt x="0" y="49720"/>
                      <a:pt x="49623" y="0"/>
                      <a:pt x="110834" y="0"/>
                    </a:cubicBezTo>
                    <a:cubicBezTo>
                      <a:pt x="172046" y="0"/>
                      <a:pt x="221669" y="49720"/>
                      <a:pt x="221669" y="111061"/>
                    </a:cubicBezTo>
                    <a:cubicBezTo>
                      <a:pt x="221617" y="172374"/>
                      <a:pt x="172025" y="222066"/>
                      <a:pt x="110834" y="222123"/>
                    </a:cubicBezTo>
                    <a:close/>
                    <a:moveTo>
                      <a:pt x="110834" y="28384"/>
                    </a:moveTo>
                    <a:cubicBezTo>
                      <a:pt x="65267" y="28327"/>
                      <a:pt x="28284" y="65303"/>
                      <a:pt x="28231" y="110966"/>
                    </a:cubicBezTo>
                    <a:cubicBezTo>
                      <a:pt x="28179" y="156629"/>
                      <a:pt x="65077" y="193681"/>
                      <a:pt x="110644" y="193738"/>
                    </a:cubicBezTo>
                    <a:cubicBezTo>
                      <a:pt x="156212" y="193796"/>
                      <a:pt x="193195" y="156820"/>
                      <a:pt x="193247" y="111157"/>
                    </a:cubicBezTo>
                    <a:cubicBezTo>
                      <a:pt x="193247" y="111128"/>
                      <a:pt x="193247" y="111090"/>
                      <a:pt x="193247" y="111061"/>
                    </a:cubicBezTo>
                    <a:cubicBezTo>
                      <a:pt x="193195" y="65456"/>
                      <a:pt x="156343" y="28489"/>
                      <a:pt x="110834" y="28384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3" name="Google Shape;423;p15">
                <a:extLst>
                  <a:ext uri="{FF2B5EF4-FFF2-40B4-BE49-F238E27FC236}">
                    <a16:creationId xmlns:a16="http://schemas.microsoft.com/office/drawing/2014/main" id="{F833501E-5581-35D5-BCE7-C558CEA378E8}"/>
                  </a:ext>
                </a:extLst>
              </p:cNvPr>
              <p:cNvSpPr/>
              <p:nvPr/>
            </p:nvSpPr>
            <p:spPr>
              <a:xfrm>
                <a:off x="5844489" y="1484159"/>
                <a:ext cx="134682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193342" h="193738" extrusionOk="0">
                    <a:moveTo>
                      <a:pt x="193342" y="96869"/>
                    </a:moveTo>
                    <a:cubicBezTo>
                      <a:pt x="193342" y="150369"/>
                      <a:pt x="150061" y="193738"/>
                      <a:pt x="96671" y="193738"/>
                    </a:cubicBezTo>
                    <a:cubicBezTo>
                      <a:pt x="43281" y="193738"/>
                      <a:pt x="0" y="150369"/>
                      <a:pt x="0" y="96869"/>
                    </a:cubicBezTo>
                    <a:cubicBezTo>
                      <a:pt x="0" y="43370"/>
                      <a:pt x="43281" y="0"/>
                      <a:pt x="96671" y="0"/>
                    </a:cubicBezTo>
                    <a:cubicBezTo>
                      <a:pt x="150061" y="0"/>
                      <a:pt x="193342" y="43370"/>
                      <a:pt x="193342" y="9686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424;p15">
                <a:extLst>
                  <a:ext uri="{FF2B5EF4-FFF2-40B4-BE49-F238E27FC236}">
                    <a16:creationId xmlns:a16="http://schemas.microsoft.com/office/drawing/2014/main" id="{9F89172E-2571-3EF7-396D-D0B985FC6E90}"/>
                  </a:ext>
                </a:extLst>
              </p:cNvPr>
              <p:cNvSpPr/>
              <p:nvPr/>
            </p:nvSpPr>
            <p:spPr>
              <a:xfrm>
                <a:off x="5834491" y="1474337"/>
                <a:ext cx="154546" cy="154908"/>
              </a:xfrm>
              <a:custGeom>
                <a:avLst/>
                <a:gdLst/>
                <a:ahLst/>
                <a:cxnLst/>
                <a:rect l="l" t="t" r="r" b="b"/>
                <a:pathLst>
                  <a:path w="221858" h="222313" extrusionOk="0">
                    <a:moveTo>
                      <a:pt x="111025" y="222314"/>
                    </a:moveTo>
                    <a:cubicBezTo>
                      <a:pt x="49760" y="222371"/>
                      <a:pt x="52" y="172641"/>
                      <a:pt x="0" y="111252"/>
                    </a:cubicBezTo>
                    <a:cubicBezTo>
                      <a:pt x="-52" y="49861"/>
                      <a:pt x="49570" y="52"/>
                      <a:pt x="110834" y="0"/>
                    </a:cubicBezTo>
                    <a:cubicBezTo>
                      <a:pt x="172062" y="-52"/>
                      <a:pt x="221754" y="49614"/>
                      <a:pt x="221859" y="110966"/>
                    </a:cubicBezTo>
                    <a:cubicBezTo>
                      <a:pt x="221911" y="172374"/>
                      <a:pt x="172305" y="222209"/>
                      <a:pt x="111025" y="222314"/>
                    </a:cubicBezTo>
                    <a:close/>
                    <a:moveTo>
                      <a:pt x="111025" y="28575"/>
                    </a:moveTo>
                    <a:cubicBezTo>
                      <a:pt x="65457" y="28523"/>
                      <a:pt x="28474" y="65496"/>
                      <a:pt x="28422" y="111157"/>
                    </a:cubicBezTo>
                    <a:cubicBezTo>
                      <a:pt x="28369" y="156820"/>
                      <a:pt x="65267" y="193872"/>
                      <a:pt x="110834" y="193929"/>
                    </a:cubicBezTo>
                    <a:cubicBezTo>
                      <a:pt x="156402" y="193986"/>
                      <a:pt x="193385" y="157010"/>
                      <a:pt x="193437" y="111347"/>
                    </a:cubicBezTo>
                    <a:cubicBezTo>
                      <a:pt x="193437" y="111283"/>
                      <a:pt x="193437" y="111221"/>
                      <a:pt x="193437" y="111157"/>
                    </a:cubicBezTo>
                    <a:cubicBezTo>
                      <a:pt x="193490" y="65496"/>
                      <a:pt x="156592" y="28437"/>
                      <a:pt x="111025" y="28385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425;p15">
                <a:extLst>
                  <a:ext uri="{FF2B5EF4-FFF2-40B4-BE49-F238E27FC236}">
                    <a16:creationId xmlns:a16="http://schemas.microsoft.com/office/drawing/2014/main" id="{43401359-12DE-D4FA-9EDE-0279CF95B0FB}"/>
                  </a:ext>
                </a:extLst>
              </p:cNvPr>
              <p:cNvSpPr/>
              <p:nvPr/>
            </p:nvSpPr>
            <p:spPr>
              <a:xfrm>
                <a:off x="5720732" y="2169432"/>
                <a:ext cx="382659" cy="117060"/>
              </a:xfrm>
              <a:custGeom>
                <a:avLst/>
                <a:gdLst/>
                <a:ahLst/>
                <a:cxnLst/>
                <a:rect l="l" t="t" r="r" b="b"/>
                <a:pathLst>
                  <a:path w="549324" h="167997" extrusionOk="0">
                    <a:moveTo>
                      <a:pt x="549324" y="0"/>
                    </a:moveTo>
                    <a:cubicBezTo>
                      <a:pt x="549324" y="11906"/>
                      <a:pt x="549324" y="23622"/>
                      <a:pt x="549324" y="35052"/>
                    </a:cubicBezTo>
                    <a:cubicBezTo>
                      <a:pt x="539819" y="66484"/>
                      <a:pt x="513964" y="96583"/>
                      <a:pt x="471949" y="120777"/>
                    </a:cubicBezTo>
                    <a:cubicBezTo>
                      <a:pt x="363016" y="183737"/>
                      <a:pt x="186784" y="183737"/>
                      <a:pt x="77375" y="120777"/>
                    </a:cubicBezTo>
                    <a:cubicBezTo>
                      <a:pt x="35361" y="96393"/>
                      <a:pt x="9601" y="66199"/>
                      <a:pt x="0" y="35052"/>
                    </a:cubicBezTo>
                    <a:lnTo>
                      <a:pt x="0" y="35052"/>
                    </a:lnTo>
                    <a:lnTo>
                      <a:pt x="0" y="95"/>
                    </a:lnTo>
                    <a:cubicBezTo>
                      <a:pt x="9506" y="32099"/>
                      <a:pt x="35170" y="62579"/>
                      <a:pt x="77755" y="87249"/>
                    </a:cubicBezTo>
                    <a:cubicBezTo>
                      <a:pt x="186784" y="150209"/>
                      <a:pt x="363396" y="150209"/>
                      <a:pt x="472329" y="87249"/>
                    </a:cubicBezTo>
                    <a:cubicBezTo>
                      <a:pt x="514059" y="62293"/>
                      <a:pt x="540484" y="31909"/>
                      <a:pt x="549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426;p15">
                <a:extLst>
                  <a:ext uri="{FF2B5EF4-FFF2-40B4-BE49-F238E27FC236}">
                    <a16:creationId xmlns:a16="http://schemas.microsoft.com/office/drawing/2014/main" id="{AD95F198-2316-C331-31ED-F703CA89E3DE}"/>
                  </a:ext>
                </a:extLst>
              </p:cNvPr>
              <p:cNvSpPr/>
              <p:nvPr/>
            </p:nvSpPr>
            <p:spPr>
              <a:xfrm>
                <a:off x="5720534" y="2207794"/>
                <a:ext cx="382261" cy="115517"/>
              </a:xfrm>
              <a:custGeom>
                <a:avLst/>
                <a:gdLst/>
                <a:ahLst/>
                <a:cxnLst/>
                <a:rect l="l" t="t" r="r" b="b"/>
                <a:pathLst>
                  <a:path w="548753" h="165782" extrusionOk="0">
                    <a:moveTo>
                      <a:pt x="548754" y="381"/>
                    </a:moveTo>
                    <a:cubicBezTo>
                      <a:pt x="548754" y="13145"/>
                      <a:pt x="548088" y="25527"/>
                      <a:pt x="547613" y="37433"/>
                    </a:cubicBezTo>
                    <a:cubicBezTo>
                      <a:pt x="536967" y="67151"/>
                      <a:pt x="511682" y="95441"/>
                      <a:pt x="471569" y="118491"/>
                    </a:cubicBezTo>
                    <a:cubicBezTo>
                      <a:pt x="362636" y="181546"/>
                      <a:pt x="186403" y="181546"/>
                      <a:pt x="76995" y="118491"/>
                    </a:cubicBezTo>
                    <a:cubicBezTo>
                      <a:pt x="36976" y="95250"/>
                      <a:pt x="11692" y="66770"/>
                      <a:pt x="951" y="36862"/>
                    </a:cubicBezTo>
                    <a:cubicBezTo>
                      <a:pt x="951" y="24955"/>
                      <a:pt x="285" y="12668"/>
                      <a:pt x="0" y="0"/>
                    </a:cubicBezTo>
                    <a:cubicBezTo>
                      <a:pt x="9506" y="31051"/>
                      <a:pt x="35456" y="60579"/>
                      <a:pt x="76900" y="84582"/>
                    </a:cubicBezTo>
                    <a:cubicBezTo>
                      <a:pt x="185928" y="147638"/>
                      <a:pt x="362541" y="147638"/>
                      <a:pt x="471474" y="84582"/>
                    </a:cubicBezTo>
                    <a:cubicBezTo>
                      <a:pt x="513108" y="60674"/>
                      <a:pt x="538773" y="31242"/>
                      <a:pt x="548754" y="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427;p15">
                <a:extLst>
                  <a:ext uri="{FF2B5EF4-FFF2-40B4-BE49-F238E27FC236}">
                    <a16:creationId xmlns:a16="http://schemas.microsoft.com/office/drawing/2014/main" id="{9493B005-5B1B-D671-0CF1-934BCEEC7D02}"/>
                  </a:ext>
                </a:extLst>
              </p:cNvPr>
              <p:cNvSpPr/>
              <p:nvPr/>
            </p:nvSpPr>
            <p:spPr>
              <a:xfrm>
                <a:off x="5722652" y="2138968"/>
                <a:ext cx="378090" cy="110155"/>
              </a:xfrm>
              <a:custGeom>
                <a:avLst/>
                <a:gdLst/>
                <a:ahLst/>
                <a:cxnLst/>
                <a:rect l="l" t="t" r="r" b="b"/>
                <a:pathLst>
                  <a:path w="542765" h="158087" extrusionOk="0">
                    <a:moveTo>
                      <a:pt x="542765" y="762"/>
                    </a:moveTo>
                    <a:cubicBezTo>
                      <a:pt x="531264" y="28670"/>
                      <a:pt x="506549" y="55245"/>
                      <a:pt x="468812" y="76962"/>
                    </a:cubicBezTo>
                    <a:cubicBezTo>
                      <a:pt x="359879" y="139922"/>
                      <a:pt x="183647" y="139922"/>
                      <a:pt x="74238" y="76962"/>
                    </a:cubicBezTo>
                    <a:cubicBezTo>
                      <a:pt x="36216" y="54864"/>
                      <a:pt x="11502" y="28194"/>
                      <a:pt x="0" y="0"/>
                    </a:cubicBezTo>
                    <a:cubicBezTo>
                      <a:pt x="760" y="13906"/>
                      <a:pt x="1521" y="26956"/>
                      <a:pt x="2376" y="39148"/>
                    </a:cubicBezTo>
                    <a:cubicBezTo>
                      <a:pt x="14639" y="65437"/>
                      <a:pt x="38592" y="90202"/>
                      <a:pt x="74238" y="110871"/>
                    </a:cubicBezTo>
                    <a:cubicBezTo>
                      <a:pt x="120732" y="136255"/>
                      <a:pt x="172028" y="151571"/>
                      <a:pt x="224806" y="155829"/>
                    </a:cubicBezTo>
                    <a:cubicBezTo>
                      <a:pt x="253246" y="158601"/>
                      <a:pt x="281876" y="158820"/>
                      <a:pt x="310355" y="156496"/>
                    </a:cubicBezTo>
                    <a:cubicBezTo>
                      <a:pt x="365732" y="152991"/>
                      <a:pt x="419677" y="137417"/>
                      <a:pt x="468432" y="110871"/>
                    </a:cubicBezTo>
                    <a:cubicBezTo>
                      <a:pt x="503793" y="90392"/>
                      <a:pt x="527652" y="65913"/>
                      <a:pt x="540009" y="39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428;p15">
                <a:extLst>
                  <a:ext uri="{FF2B5EF4-FFF2-40B4-BE49-F238E27FC236}">
                    <a16:creationId xmlns:a16="http://schemas.microsoft.com/office/drawing/2014/main" id="{336DA658-B045-7B75-2BF6-E8668F97382A}"/>
                  </a:ext>
                </a:extLst>
              </p:cNvPr>
              <p:cNvSpPr/>
              <p:nvPr/>
            </p:nvSpPr>
            <p:spPr>
              <a:xfrm>
                <a:off x="5824425" y="1200360"/>
                <a:ext cx="173815" cy="88398"/>
              </a:xfrm>
              <a:custGeom>
                <a:avLst/>
                <a:gdLst/>
                <a:ahLst/>
                <a:cxnLst/>
                <a:rect l="l" t="t" r="r" b="b"/>
                <a:pathLst>
                  <a:path w="249519" h="126863" extrusionOk="0">
                    <a:moveTo>
                      <a:pt x="249520" y="108109"/>
                    </a:moveTo>
                    <a:cubicBezTo>
                      <a:pt x="168218" y="133115"/>
                      <a:pt x="81302" y="133115"/>
                      <a:pt x="0" y="108109"/>
                    </a:cubicBezTo>
                    <a:cubicBezTo>
                      <a:pt x="33555" y="42481"/>
                      <a:pt x="73858" y="2381"/>
                      <a:pt x="122051" y="0"/>
                    </a:cubicBezTo>
                    <a:lnTo>
                      <a:pt x="122051" y="0"/>
                    </a:lnTo>
                    <a:lnTo>
                      <a:pt x="127564" y="0"/>
                    </a:lnTo>
                    <a:lnTo>
                      <a:pt x="127564" y="0"/>
                    </a:lnTo>
                    <a:cubicBezTo>
                      <a:pt x="175567" y="2857"/>
                      <a:pt x="215870" y="42767"/>
                      <a:pt x="249520" y="1081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429;p15">
                <a:extLst>
                  <a:ext uri="{FF2B5EF4-FFF2-40B4-BE49-F238E27FC236}">
                    <a16:creationId xmlns:a16="http://schemas.microsoft.com/office/drawing/2014/main" id="{24A53297-F5D3-AA9F-809A-CBA2218FC999}"/>
                  </a:ext>
                </a:extLst>
              </p:cNvPr>
              <p:cNvSpPr/>
              <p:nvPr/>
            </p:nvSpPr>
            <p:spPr>
              <a:xfrm>
                <a:off x="5897263" y="1933818"/>
                <a:ext cx="33041" cy="434791"/>
              </a:xfrm>
              <a:custGeom>
                <a:avLst/>
                <a:gdLst/>
                <a:ahLst/>
                <a:cxnLst/>
                <a:rect l="l" t="t" r="r" b="b"/>
                <a:pathLst>
                  <a:path w="47432" h="623982" extrusionOk="0">
                    <a:moveTo>
                      <a:pt x="0" y="0"/>
                    </a:moveTo>
                    <a:lnTo>
                      <a:pt x="47433" y="0"/>
                    </a:lnTo>
                    <a:lnTo>
                      <a:pt x="47433" y="623983"/>
                    </a:lnTo>
                    <a:lnTo>
                      <a:pt x="0" y="6239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475;p15">
                <a:extLst>
                  <a:ext uri="{FF2B5EF4-FFF2-40B4-BE49-F238E27FC236}">
                    <a16:creationId xmlns:a16="http://schemas.microsoft.com/office/drawing/2014/main" id="{48CC7411-75A3-CC1C-A4D4-EC9A91D634AB}"/>
                  </a:ext>
                </a:extLst>
              </p:cNvPr>
              <p:cNvSpPr/>
              <p:nvPr/>
            </p:nvSpPr>
            <p:spPr>
              <a:xfrm>
                <a:off x="6103987" y="3465016"/>
                <a:ext cx="90318" cy="52289"/>
              </a:xfrm>
              <a:custGeom>
                <a:avLst/>
                <a:gdLst/>
                <a:ahLst/>
                <a:cxnLst/>
                <a:rect l="l" t="t" r="r" b="b"/>
                <a:pathLst>
                  <a:path w="129655" h="75042" extrusionOk="0">
                    <a:moveTo>
                      <a:pt x="129655" y="37474"/>
                    </a:moveTo>
                    <a:lnTo>
                      <a:pt x="129655" y="13852"/>
                    </a:lnTo>
                    <a:lnTo>
                      <a:pt x="115207" y="13852"/>
                    </a:lnTo>
                    <a:lnTo>
                      <a:pt x="110739" y="10994"/>
                    </a:lnTo>
                    <a:cubicBezTo>
                      <a:pt x="81909" y="-3665"/>
                      <a:pt x="47841" y="-3665"/>
                      <a:pt x="19011" y="10994"/>
                    </a:cubicBezTo>
                    <a:cubicBezTo>
                      <a:pt x="16293" y="12575"/>
                      <a:pt x="13716" y="14395"/>
                      <a:pt x="11312" y="16424"/>
                    </a:cubicBezTo>
                    <a:lnTo>
                      <a:pt x="0" y="13852"/>
                    </a:lnTo>
                    <a:lnTo>
                      <a:pt x="0" y="37474"/>
                    </a:lnTo>
                    <a:cubicBezTo>
                      <a:pt x="1084" y="49123"/>
                      <a:pt x="8346" y="59286"/>
                      <a:pt x="19011" y="64049"/>
                    </a:cubicBezTo>
                    <a:cubicBezTo>
                      <a:pt x="47841" y="78708"/>
                      <a:pt x="81909" y="78708"/>
                      <a:pt x="110739" y="64049"/>
                    </a:cubicBezTo>
                    <a:cubicBezTo>
                      <a:pt x="121405" y="59305"/>
                      <a:pt x="128648" y="49123"/>
                      <a:pt x="129655" y="374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476;p15">
                <a:extLst>
                  <a:ext uri="{FF2B5EF4-FFF2-40B4-BE49-F238E27FC236}">
                    <a16:creationId xmlns:a16="http://schemas.microsoft.com/office/drawing/2014/main" id="{4830193A-6197-BA98-F43E-C9058795B89C}"/>
                  </a:ext>
                </a:extLst>
              </p:cNvPr>
              <p:cNvSpPr/>
              <p:nvPr/>
            </p:nvSpPr>
            <p:spPr>
              <a:xfrm>
                <a:off x="6103987" y="3448518"/>
                <a:ext cx="90318" cy="52299"/>
              </a:xfrm>
              <a:custGeom>
                <a:avLst/>
                <a:gdLst/>
                <a:ahLst/>
                <a:cxnLst/>
                <a:rect l="l" t="t" r="r" b="b"/>
                <a:pathLst>
                  <a:path w="129655" h="75056" extrusionOk="0">
                    <a:moveTo>
                      <a:pt x="129655" y="37528"/>
                    </a:moveTo>
                    <a:cubicBezTo>
                      <a:pt x="129655" y="58255"/>
                      <a:pt x="100631" y="75057"/>
                      <a:pt x="64828" y="75057"/>
                    </a:cubicBezTo>
                    <a:cubicBezTo>
                      <a:pt x="29024" y="75057"/>
                      <a:pt x="0" y="58255"/>
                      <a:pt x="0" y="37528"/>
                    </a:cubicBezTo>
                    <a:cubicBezTo>
                      <a:pt x="0" y="16802"/>
                      <a:pt x="29024" y="0"/>
                      <a:pt x="64828" y="0"/>
                    </a:cubicBezTo>
                    <a:cubicBezTo>
                      <a:pt x="100631" y="0"/>
                      <a:pt x="129655" y="16802"/>
                      <a:pt x="129655" y="375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477;p15">
                <a:extLst>
                  <a:ext uri="{FF2B5EF4-FFF2-40B4-BE49-F238E27FC236}">
                    <a16:creationId xmlns:a16="http://schemas.microsoft.com/office/drawing/2014/main" id="{9E762A6D-1B97-07F5-0E21-D335B77F7DE5}"/>
                  </a:ext>
                </a:extLst>
              </p:cNvPr>
              <p:cNvSpPr/>
              <p:nvPr/>
            </p:nvSpPr>
            <p:spPr>
              <a:xfrm>
                <a:off x="6217164" y="3528782"/>
                <a:ext cx="90295" cy="52257"/>
              </a:xfrm>
              <a:custGeom>
                <a:avLst/>
                <a:gdLst/>
                <a:ahLst/>
                <a:cxnLst/>
                <a:rect l="l" t="t" r="r" b="b"/>
                <a:pathLst>
                  <a:path w="129623" h="74995" extrusionOk="0">
                    <a:moveTo>
                      <a:pt x="128018" y="45689"/>
                    </a:moveTo>
                    <a:cubicBezTo>
                      <a:pt x="124482" y="53623"/>
                      <a:pt x="118341" y="60110"/>
                      <a:pt x="110623" y="64072"/>
                    </a:cubicBezTo>
                    <a:cubicBezTo>
                      <a:pt x="81812" y="78636"/>
                      <a:pt x="47801" y="78636"/>
                      <a:pt x="18990" y="64072"/>
                    </a:cubicBezTo>
                    <a:cubicBezTo>
                      <a:pt x="11271" y="60110"/>
                      <a:pt x="5131" y="53623"/>
                      <a:pt x="1595" y="45689"/>
                    </a:cubicBezTo>
                    <a:cubicBezTo>
                      <a:pt x="-3158" y="33497"/>
                      <a:pt x="2735" y="20448"/>
                      <a:pt x="18990" y="10923"/>
                    </a:cubicBezTo>
                    <a:cubicBezTo>
                      <a:pt x="47801" y="-3641"/>
                      <a:pt x="81812" y="-3641"/>
                      <a:pt x="110623" y="10923"/>
                    </a:cubicBezTo>
                    <a:cubicBezTo>
                      <a:pt x="126972" y="19971"/>
                      <a:pt x="132771" y="33021"/>
                      <a:pt x="128018" y="456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478;p15">
                <a:extLst>
                  <a:ext uri="{FF2B5EF4-FFF2-40B4-BE49-F238E27FC236}">
                    <a16:creationId xmlns:a16="http://schemas.microsoft.com/office/drawing/2014/main" id="{932CC1BA-D4E7-3A4E-75E5-8E26849AFB0D}"/>
                  </a:ext>
                </a:extLst>
              </p:cNvPr>
              <p:cNvSpPr/>
              <p:nvPr/>
            </p:nvSpPr>
            <p:spPr>
              <a:xfrm>
                <a:off x="6218466" y="3540131"/>
                <a:ext cx="87875" cy="40907"/>
              </a:xfrm>
              <a:custGeom>
                <a:avLst/>
                <a:gdLst/>
                <a:ahLst/>
                <a:cxnLst/>
                <a:rect l="l" t="t" r="r" b="b"/>
                <a:pathLst>
                  <a:path w="126148" h="58707" extrusionOk="0">
                    <a:moveTo>
                      <a:pt x="126149" y="29401"/>
                    </a:moveTo>
                    <a:cubicBezTo>
                      <a:pt x="122613" y="37336"/>
                      <a:pt x="116472" y="43822"/>
                      <a:pt x="108754" y="47784"/>
                    </a:cubicBezTo>
                    <a:cubicBezTo>
                      <a:pt x="79942" y="62348"/>
                      <a:pt x="45932" y="62348"/>
                      <a:pt x="17120" y="47784"/>
                    </a:cubicBezTo>
                    <a:cubicBezTo>
                      <a:pt x="6959" y="47051"/>
                      <a:pt x="-683" y="38202"/>
                      <a:pt x="48" y="28030"/>
                    </a:cubicBezTo>
                    <a:cubicBezTo>
                      <a:pt x="704" y="18867"/>
                      <a:pt x="7976" y="11580"/>
                      <a:pt x="17120" y="10923"/>
                    </a:cubicBezTo>
                    <a:cubicBezTo>
                      <a:pt x="45932" y="-3641"/>
                      <a:pt x="79942" y="-3641"/>
                      <a:pt x="108754" y="10923"/>
                    </a:cubicBezTo>
                    <a:cubicBezTo>
                      <a:pt x="116491" y="14904"/>
                      <a:pt x="122632" y="21429"/>
                      <a:pt x="126149" y="29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479;p15">
                <a:extLst>
                  <a:ext uri="{FF2B5EF4-FFF2-40B4-BE49-F238E27FC236}">
                    <a16:creationId xmlns:a16="http://schemas.microsoft.com/office/drawing/2014/main" id="{7AD8AF07-1FD3-A35F-7B0D-DCE3451BD5CF}"/>
                  </a:ext>
                </a:extLst>
              </p:cNvPr>
              <p:cNvSpPr/>
              <p:nvPr/>
            </p:nvSpPr>
            <p:spPr>
              <a:xfrm>
                <a:off x="6322167" y="3593376"/>
                <a:ext cx="90318" cy="52289"/>
              </a:xfrm>
              <a:custGeom>
                <a:avLst/>
                <a:gdLst/>
                <a:ahLst/>
                <a:cxnLst/>
                <a:rect l="l" t="t" r="r" b="b"/>
                <a:pathLst>
                  <a:path w="129655" h="75042" extrusionOk="0">
                    <a:moveTo>
                      <a:pt x="129655" y="37474"/>
                    </a:moveTo>
                    <a:lnTo>
                      <a:pt x="129655" y="13852"/>
                    </a:lnTo>
                    <a:lnTo>
                      <a:pt x="115207" y="13852"/>
                    </a:lnTo>
                    <a:lnTo>
                      <a:pt x="110739" y="10994"/>
                    </a:lnTo>
                    <a:cubicBezTo>
                      <a:pt x="81909" y="-3665"/>
                      <a:pt x="47841" y="-3665"/>
                      <a:pt x="19011" y="10994"/>
                    </a:cubicBezTo>
                    <a:cubicBezTo>
                      <a:pt x="16321" y="12585"/>
                      <a:pt x="13745" y="14366"/>
                      <a:pt x="11312" y="16328"/>
                    </a:cubicBezTo>
                    <a:lnTo>
                      <a:pt x="0" y="13852"/>
                    </a:lnTo>
                    <a:lnTo>
                      <a:pt x="0" y="37474"/>
                    </a:lnTo>
                    <a:cubicBezTo>
                      <a:pt x="1084" y="49123"/>
                      <a:pt x="8346" y="59286"/>
                      <a:pt x="19011" y="64049"/>
                    </a:cubicBezTo>
                    <a:cubicBezTo>
                      <a:pt x="47841" y="78708"/>
                      <a:pt x="81909" y="78708"/>
                      <a:pt x="110739" y="64049"/>
                    </a:cubicBezTo>
                    <a:cubicBezTo>
                      <a:pt x="121405" y="59305"/>
                      <a:pt x="128648" y="49123"/>
                      <a:pt x="129655" y="374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5" name="Google Shape;480;p15">
                <a:extLst>
                  <a:ext uri="{FF2B5EF4-FFF2-40B4-BE49-F238E27FC236}">
                    <a16:creationId xmlns:a16="http://schemas.microsoft.com/office/drawing/2014/main" id="{97ADCA51-CD94-7BC5-B314-B427997F155F}"/>
                  </a:ext>
                </a:extLst>
              </p:cNvPr>
              <p:cNvSpPr/>
              <p:nvPr/>
            </p:nvSpPr>
            <p:spPr>
              <a:xfrm>
                <a:off x="6322167" y="3576878"/>
                <a:ext cx="90318" cy="52299"/>
              </a:xfrm>
              <a:custGeom>
                <a:avLst/>
                <a:gdLst/>
                <a:ahLst/>
                <a:cxnLst/>
                <a:rect l="l" t="t" r="r" b="b"/>
                <a:pathLst>
                  <a:path w="129655" h="75056" extrusionOk="0">
                    <a:moveTo>
                      <a:pt x="129655" y="37529"/>
                    </a:moveTo>
                    <a:cubicBezTo>
                      <a:pt x="129655" y="58255"/>
                      <a:pt x="100631" y="75057"/>
                      <a:pt x="64828" y="75057"/>
                    </a:cubicBezTo>
                    <a:cubicBezTo>
                      <a:pt x="29024" y="75057"/>
                      <a:pt x="0" y="58255"/>
                      <a:pt x="0" y="37529"/>
                    </a:cubicBezTo>
                    <a:cubicBezTo>
                      <a:pt x="0" y="16802"/>
                      <a:pt x="29024" y="0"/>
                      <a:pt x="64828" y="0"/>
                    </a:cubicBezTo>
                    <a:cubicBezTo>
                      <a:pt x="100631" y="0"/>
                      <a:pt x="129655" y="16802"/>
                      <a:pt x="129655" y="37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46" name="Google Shape;500;p15">
                <a:extLst>
                  <a:ext uri="{FF2B5EF4-FFF2-40B4-BE49-F238E27FC236}">
                    <a16:creationId xmlns:a16="http://schemas.microsoft.com/office/drawing/2014/main" id="{EF574204-6F44-46D5-98F9-9CEFD5C9F245}"/>
                  </a:ext>
                </a:extLst>
              </p:cNvPr>
              <p:cNvGrpSpPr/>
              <p:nvPr/>
            </p:nvGrpSpPr>
            <p:grpSpPr>
              <a:xfrm flipH="1">
                <a:off x="5849380" y="3224116"/>
                <a:ext cx="416696" cy="933931"/>
                <a:chOff x="4210728" y="4525714"/>
                <a:chExt cx="546438" cy="1224366"/>
              </a:xfrm>
            </p:grpSpPr>
            <p:sp>
              <p:nvSpPr>
                <p:cNvPr id="2347" name="Google Shape;501;p15">
                  <a:extLst>
                    <a:ext uri="{FF2B5EF4-FFF2-40B4-BE49-F238E27FC236}">
                      <a16:creationId xmlns:a16="http://schemas.microsoft.com/office/drawing/2014/main" id="{CF5FB6CC-1094-2530-769E-E054EE38E33A}"/>
                    </a:ext>
                  </a:extLst>
                </p:cNvPr>
                <p:cNvSpPr/>
                <p:nvPr/>
              </p:nvSpPr>
              <p:spPr>
                <a:xfrm>
                  <a:off x="4672107" y="4726590"/>
                  <a:ext cx="85002" cy="30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02" h="305847" extrusionOk="0">
                      <a:moveTo>
                        <a:pt x="18764" y="0"/>
                      </a:moveTo>
                      <a:cubicBezTo>
                        <a:pt x="37814" y="5429"/>
                        <a:pt x="48482" y="26289"/>
                        <a:pt x="65056" y="70961"/>
                      </a:cubicBezTo>
                      <a:cubicBezTo>
                        <a:pt x="78848" y="111490"/>
                        <a:pt x="85582" y="154076"/>
                        <a:pt x="84963" y="196882"/>
                      </a:cubicBezTo>
                      <a:cubicBezTo>
                        <a:pt x="79629" y="238982"/>
                        <a:pt x="62198" y="271748"/>
                        <a:pt x="20098" y="305848"/>
                      </a:cubicBezTo>
                      <a:lnTo>
                        <a:pt x="0" y="268986"/>
                      </a:lnTo>
                      <a:cubicBezTo>
                        <a:pt x="0" y="268986"/>
                        <a:pt x="41243" y="232600"/>
                        <a:pt x="45434" y="190500"/>
                      </a:cubicBezTo>
                      <a:cubicBezTo>
                        <a:pt x="47815" y="166878"/>
                        <a:pt x="20098" y="87249"/>
                        <a:pt x="20098" y="85058"/>
                      </a:cubicBezTo>
                      <a:cubicBezTo>
                        <a:pt x="20098" y="82867"/>
                        <a:pt x="18764" y="0"/>
                        <a:pt x="18764" y="0"/>
                      </a:cubicBezTo>
                      <a:close/>
                    </a:path>
                  </a:pathLst>
                </a:custGeom>
                <a:solidFill>
                  <a:srgbClr val="9C644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8" name="Google Shape;502;p15">
                  <a:extLst>
                    <a:ext uri="{FF2B5EF4-FFF2-40B4-BE49-F238E27FC236}">
                      <a16:creationId xmlns:a16="http://schemas.microsoft.com/office/drawing/2014/main" id="{18D8FFF2-65FE-C225-CE48-B814A0B2CD06}"/>
                    </a:ext>
                  </a:extLst>
                </p:cNvPr>
                <p:cNvSpPr/>
                <p:nvPr/>
              </p:nvSpPr>
              <p:spPr>
                <a:xfrm>
                  <a:off x="4408366" y="5679962"/>
                  <a:ext cx="123900" cy="7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00" h="70118" extrusionOk="0">
                      <a:moveTo>
                        <a:pt x="117628" y="16845"/>
                      </a:moveTo>
                      <a:cubicBezTo>
                        <a:pt x="104783" y="20750"/>
                        <a:pt x="90877" y="18874"/>
                        <a:pt x="79528" y="11701"/>
                      </a:cubicBezTo>
                      <a:cubicBezTo>
                        <a:pt x="69241" y="11701"/>
                        <a:pt x="8757" y="-12016"/>
                        <a:pt x="1137" y="8082"/>
                      </a:cubicBezTo>
                      <a:cubicBezTo>
                        <a:pt x="-5531" y="25703"/>
                        <a:pt x="18758" y="42086"/>
                        <a:pt x="31617" y="45229"/>
                      </a:cubicBezTo>
                      <a:cubicBezTo>
                        <a:pt x="60192" y="51992"/>
                        <a:pt x="80766" y="66089"/>
                        <a:pt x="92196" y="68470"/>
                      </a:cubicBezTo>
                      <a:cubicBezTo>
                        <a:pt x="100966" y="71585"/>
                        <a:pt x="110703" y="70232"/>
                        <a:pt x="118294" y="64851"/>
                      </a:cubicBezTo>
                      <a:cubicBezTo>
                        <a:pt x="126200" y="56850"/>
                        <a:pt x="125533" y="27322"/>
                        <a:pt x="117628" y="16845"/>
                      </a:cubicBezTo>
                      <a:close/>
                    </a:path>
                  </a:pathLst>
                </a:custGeom>
                <a:solidFill>
                  <a:srgbClr val="3822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9" name="Google Shape;503;p15">
                  <a:extLst>
                    <a:ext uri="{FF2B5EF4-FFF2-40B4-BE49-F238E27FC236}">
                      <a16:creationId xmlns:a16="http://schemas.microsoft.com/office/drawing/2014/main" id="{3683859C-669D-8419-5E2E-73A6DED4EE69}"/>
                    </a:ext>
                  </a:extLst>
                </p:cNvPr>
                <p:cNvSpPr/>
                <p:nvPr/>
              </p:nvSpPr>
              <p:spPr>
                <a:xfrm>
                  <a:off x="4408245" y="5691663"/>
                  <a:ext cx="121939" cy="5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39" h="58416" extrusionOk="0">
                      <a:moveTo>
                        <a:pt x="92127" y="51911"/>
                      </a:moveTo>
                      <a:cubicBezTo>
                        <a:pt x="80697" y="49530"/>
                        <a:pt x="59837" y="35433"/>
                        <a:pt x="31548" y="28575"/>
                      </a:cubicBezTo>
                      <a:cubicBezTo>
                        <a:pt x="20784" y="26003"/>
                        <a:pt x="2020" y="14097"/>
                        <a:pt x="210" y="0"/>
                      </a:cubicBezTo>
                      <a:cubicBezTo>
                        <a:pt x="-2361" y="16193"/>
                        <a:pt x="19260" y="30575"/>
                        <a:pt x="31548" y="33528"/>
                      </a:cubicBezTo>
                      <a:cubicBezTo>
                        <a:pt x="60123" y="40291"/>
                        <a:pt x="80697" y="54388"/>
                        <a:pt x="92127" y="56769"/>
                      </a:cubicBezTo>
                      <a:cubicBezTo>
                        <a:pt x="100896" y="59884"/>
                        <a:pt x="110634" y="58531"/>
                        <a:pt x="118225" y="53150"/>
                      </a:cubicBezTo>
                      <a:cubicBezTo>
                        <a:pt x="119933" y="51188"/>
                        <a:pt x="121200" y="48882"/>
                        <a:pt x="121940" y="46387"/>
                      </a:cubicBezTo>
                      <a:cubicBezTo>
                        <a:pt x="113425" y="52816"/>
                        <a:pt x="102380" y="54864"/>
                        <a:pt x="92127" y="51911"/>
                      </a:cubicBezTo>
                      <a:close/>
                    </a:path>
                  </a:pathLst>
                </a:custGeom>
                <a:solidFill>
                  <a:srgbClr val="757B8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0" name="Google Shape;504;p15">
                  <a:extLst>
                    <a:ext uri="{FF2B5EF4-FFF2-40B4-BE49-F238E27FC236}">
                      <a16:creationId xmlns:a16="http://schemas.microsoft.com/office/drawing/2014/main" id="{57196FCD-22D3-5278-A6A0-D771975FAFAF}"/>
                    </a:ext>
                  </a:extLst>
                </p:cNvPr>
                <p:cNvSpPr/>
                <p:nvPr/>
              </p:nvSpPr>
              <p:spPr>
                <a:xfrm>
                  <a:off x="4566152" y="5600798"/>
                  <a:ext cx="119416" cy="67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16" h="67472" extrusionOk="0">
                      <a:moveTo>
                        <a:pt x="113384" y="16189"/>
                      </a:moveTo>
                      <a:cubicBezTo>
                        <a:pt x="102146" y="20047"/>
                        <a:pt x="89728" y="18161"/>
                        <a:pt x="80142" y="11141"/>
                      </a:cubicBezTo>
                      <a:cubicBezTo>
                        <a:pt x="70617" y="11141"/>
                        <a:pt x="8419" y="-11529"/>
                        <a:pt x="1085" y="7807"/>
                      </a:cubicBezTo>
                      <a:cubicBezTo>
                        <a:pt x="-5297" y="24762"/>
                        <a:pt x="18039" y="40383"/>
                        <a:pt x="30422" y="43431"/>
                      </a:cubicBezTo>
                      <a:cubicBezTo>
                        <a:pt x="57663" y="50003"/>
                        <a:pt x="78047" y="63624"/>
                        <a:pt x="88715" y="65910"/>
                      </a:cubicBezTo>
                      <a:cubicBezTo>
                        <a:pt x="97172" y="68882"/>
                        <a:pt x="106547" y="67567"/>
                        <a:pt x="113861" y="62385"/>
                      </a:cubicBezTo>
                      <a:cubicBezTo>
                        <a:pt x="121671" y="54670"/>
                        <a:pt x="121004" y="26286"/>
                        <a:pt x="113384" y="16189"/>
                      </a:cubicBezTo>
                      <a:close/>
                    </a:path>
                  </a:pathLst>
                </a:custGeom>
                <a:solidFill>
                  <a:srgbClr val="3822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1" name="Google Shape;505;p15">
                  <a:extLst>
                    <a:ext uri="{FF2B5EF4-FFF2-40B4-BE49-F238E27FC236}">
                      <a16:creationId xmlns:a16="http://schemas.microsoft.com/office/drawing/2014/main" id="{D6079968-DA6D-3B1E-52FF-C13AB4EB67FA}"/>
                    </a:ext>
                  </a:extLst>
                </p:cNvPr>
                <p:cNvSpPr/>
                <p:nvPr/>
              </p:nvSpPr>
              <p:spPr>
                <a:xfrm>
                  <a:off x="4566197" y="5611939"/>
                  <a:ext cx="117340" cy="56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40" h="56332" extrusionOk="0">
                      <a:moveTo>
                        <a:pt x="88670" y="50102"/>
                      </a:moveTo>
                      <a:cubicBezTo>
                        <a:pt x="77717" y="47720"/>
                        <a:pt x="57619" y="34195"/>
                        <a:pt x="30377" y="27622"/>
                      </a:cubicBezTo>
                      <a:cubicBezTo>
                        <a:pt x="19995" y="25051"/>
                        <a:pt x="1802" y="13621"/>
                        <a:pt x="183" y="0"/>
                      </a:cubicBezTo>
                      <a:cubicBezTo>
                        <a:pt x="-2198" y="15621"/>
                        <a:pt x="19233" y="29528"/>
                        <a:pt x="30377" y="32290"/>
                      </a:cubicBezTo>
                      <a:cubicBezTo>
                        <a:pt x="57619" y="38862"/>
                        <a:pt x="78002" y="52483"/>
                        <a:pt x="88670" y="54769"/>
                      </a:cubicBezTo>
                      <a:cubicBezTo>
                        <a:pt x="97128" y="57741"/>
                        <a:pt x="106503" y="56426"/>
                        <a:pt x="113816" y="51245"/>
                      </a:cubicBezTo>
                      <a:cubicBezTo>
                        <a:pt x="115496" y="49368"/>
                        <a:pt x="116703" y="47111"/>
                        <a:pt x="117341" y="44672"/>
                      </a:cubicBezTo>
                      <a:cubicBezTo>
                        <a:pt x="109187" y="50930"/>
                        <a:pt x="98547" y="52940"/>
                        <a:pt x="88670" y="50102"/>
                      </a:cubicBezTo>
                      <a:close/>
                    </a:path>
                  </a:pathLst>
                </a:custGeom>
                <a:solidFill>
                  <a:srgbClr val="757B8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2" name="Google Shape;506;p15">
                  <a:extLst>
                    <a:ext uri="{FF2B5EF4-FFF2-40B4-BE49-F238E27FC236}">
                      <a16:creationId xmlns:a16="http://schemas.microsoft.com/office/drawing/2014/main" id="{D6F5CB48-4BBE-7395-1E3A-965BE78B2F3C}"/>
                    </a:ext>
                  </a:extLst>
                </p:cNvPr>
                <p:cNvSpPr/>
                <p:nvPr/>
              </p:nvSpPr>
              <p:spPr>
                <a:xfrm>
                  <a:off x="4483409" y="4968525"/>
                  <a:ext cx="238054" cy="732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054" h="732926" extrusionOk="0">
                      <a:moveTo>
                        <a:pt x="216416" y="495014"/>
                      </a:moveTo>
                      <a:cubicBezTo>
                        <a:pt x="216443" y="471802"/>
                        <a:pt x="212447" y="448761"/>
                        <a:pt x="204605" y="426911"/>
                      </a:cubicBezTo>
                      <a:cubicBezTo>
                        <a:pt x="204605" y="426911"/>
                        <a:pt x="212415" y="333661"/>
                        <a:pt x="218416" y="272415"/>
                      </a:cubicBezTo>
                      <a:cubicBezTo>
                        <a:pt x="227179" y="182118"/>
                        <a:pt x="241086" y="173164"/>
                        <a:pt x="237466" y="118300"/>
                      </a:cubicBezTo>
                      <a:cubicBezTo>
                        <a:pt x="233847" y="67437"/>
                        <a:pt x="204891" y="34480"/>
                        <a:pt x="197366" y="0"/>
                      </a:cubicBezTo>
                      <a:lnTo>
                        <a:pt x="50014" y="11621"/>
                      </a:lnTo>
                      <a:cubicBezTo>
                        <a:pt x="50014" y="11621"/>
                        <a:pt x="37155" y="53435"/>
                        <a:pt x="20582" y="136684"/>
                      </a:cubicBezTo>
                      <a:cubicBezTo>
                        <a:pt x="4008" y="219932"/>
                        <a:pt x="2865" y="318897"/>
                        <a:pt x="4199" y="449961"/>
                      </a:cubicBezTo>
                      <a:cubicBezTo>
                        <a:pt x="4199" y="483775"/>
                        <a:pt x="-1516" y="513112"/>
                        <a:pt x="389" y="597313"/>
                      </a:cubicBezTo>
                      <a:cubicBezTo>
                        <a:pt x="1722" y="653891"/>
                        <a:pt x="4961" y="723233"/>
                        <a:pt x="4961" y="723233"/>
                      </a:cubicBezTo>
                      <a:cubicBezTo>
                        <a:pt x="26487" y="741712"/>
                        <a:pt x="41442" y="728091"/>
                        <a:pt x="41442" y="728091"/>
                      </a:cubicBezTo>
                      <a:cubicBezTo>
                        <a:pt x="41442" y="728091"/>
                        <a:pt x="79542" y="560451"/>
                        <a:pt x="84780" y="521970"/>
                      </a:cubicBezTo>
                      <a:cubicBezTo>
                        <a:pt x="88780" y="500682"/>
                        <a:pt x="87003" y="478707"/>
                        <a:pt x="79637" y="458343"/>
                      </a:cubicBezTo>
                      <a:cubicBezTo>
                        <a:pt x="79637" y="458343"/>
                        <a:pt x="90686" y="405670"/>
                        <a:pt x="98687" y="364236"/>
                      </a:cubicBezTo>
                      <a:cubicBezTo>
                        <a:pt x="108212" y="313658"/>
                        <a:pt x="133453" y="204502"/>
                        <a:pt x="133453" y="204502"/>
                      </a:cubicBezTo>
                      <a:cubicBezTo>
                        <a:pt x="133453" y="204502"/>
                        <a:pt x="129167" y="372237"/>
                        <a:pt x="136501" y="405289"/>
                      </a:cubicBezTo>
                      <a:cubicBezTo>
                        <a:pt x="143835" y="438340"/>
                        <a:pt x="145074" y="467106"/>
                        <a:pt x="151360" y="512064"/>
                      </a:cubicBezTo>
                      <a:cubicBezTo>
                        <a:pt x="158885" y="566356"/>
                        <a:pt x="162314" y="645890"/>
                        <a:pt x="162314" y="645890"/>
                      </a:cubicBezTo>
                      <a:cubicBezTo>
                        <a:pt x="184793" y="660178"/>
                        <a:pt x="194794" y="649224"/>
                        <a:pt x="194794" y="649224"/>
                      </a:cubicBezTo>
                      <a:cubicBezTo>
                        <a:pt x="194794" y="649224"/>
                        <a:pt x="216416" y="542544"/>
                        <a:pt x="216416" y="495014"/>
                      </a:cubicBezTo>
                      <a:close/>
                    </a:path>
                  </a:pathLst>
                </a:custGeom>
                <a:solidFill>
                  <a:srgbClr val="9C644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3" name="Google Shape;507;p15">
                  <a:extLst>
                    <a:ext uri="{FF2B5EF4-FFF2-40B4-BE49-F238E27FC236}">
                      <a16:creationId xmlns:a16="http://schemas.microsoft.com/office/drawing/2014/main" id="{FAEFB470-D293-6933-1970-B6D8F845A729}"/>
                    </a:ext>
                  </a:extLst>
                </p:cNvPr>
                <p:cNvSpPr/>
                <p:nvPr/>
              </p:nvSpPr>
              <p:spPr>
                <a:xfrm>
                  <a:off x="4484426" y="4968525"/>
                  <a:ext cx="236925" cy="4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25" h="409866" extrusionOk="0">
                      <a:moveTo>
                        <a:pt x="195968" y="0"/>
                      </a:moveTo>
                      <a:cubicBezTo>
                        <a:pt x="211399" y="15812"/>
                        <a:pt x="236926" y="63913"/>
                        <a:pt x="236926" y="136684"/>
                      </a:cubicBezTo>
                      <a:cubicBezTo>
                        <a:pt x="236926" y="218599"/>
                        <a:pt x="225020" y="202025"/>
                        <a:pt x="219305" y="292227"/>
                      </a:cubicBezTo>
                      <a:lnTo>
                        <a:pt x="213590" y="382429"/>
                      </a:lnTo>
                      <a:cubicBezTo>
                        <a:pt x="213590" y="382429"/>
                        <a:pt x="90431" y="441198"/>
                        <a:pt x="2611" y="386715"/>
                      </a:cubicBezTo>
                      <a:cubicBezTo>
                        <a:pt x="-5200" y="369665"/>
                        <a:pt x="5564" y="179927"/>
                        <a:pt x="20994" y="112490"/>
                      </a:cubicBezTo>
                      <a:cubicBezTo>
                        <a:pt x="36425" y="45053"/>
                        <a:pt x="46997" y="12002"/>
                        <a:pt x="46997" y="12002"/>
                      </a:cubicBezTo>
                      <a:cubicBezTo>
                        <a:pt x="46997" y="12002"/>
                        <a:pt x="160250" y="42577"/>
                        <a:pt x="1959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4" name="Google Shape;508;p15">
                  <a:extLst>
                    <a:ext uri="{FF2B5EF4-FFF2-40B4-BE49-F238E27FC236}">
                      <a16:creationId xmlns:a16="http://schemas.microsoft.com/office/drawing/2014/main" id="{9B6FF6E4-BA26-EA65-5C33-A646852F520A}"/>
                    </a:ext>
                  </a:extLst>
                </p:cNvPr>
                <p:cNvSpPr/>
                <p:nvPr/>
              </p:nvSpPr>
              <p:spPr>
                <a:xfrm>
                  <a:off x="4531702" y="4525767"/>
                  <a:ext cx="160521" cy="258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21" h="258577" extrusionOk="0">
                      <a:moveTo>
                        <a:pt x="150502" y="199966"/>
                      </a:moveTo>
                      <a:cubicBezTo>
                        <a:pt x="119070" y="198061"/>
                        <a:pt x="116022" y="203299"/>
                        <a:pt x="113545" y="192155"/>
                      </a:cubicBezTo>
                      <a:cubicBezTo>
                        <a:pt x="112688" y="188155"/>
                        <a:pt x="110878" y="160532"/>
                        <a:pt x="110878" y="160532"/>
                      </a:cubicBezTo>
                      <a:cubicBezTo>
                        <a:pt x="113780" y="156846"/>
                        <a:pt x="116422" y="152960"/>
                        <a:pt x="118784" y="148912"/>
                      </a:cubicBezTo>
                      <a:cubicBezTo>
                        <a:pt x="140167" y="136015"/>
                        <a:pt x="154268" y="113831"/>
                        <a:pt x="156884" y="88999"/>
                      </a:cubicBezTo>
                      <a:cubicBezTo>
                        <a:pt x="161490" y="44708"/>
                        <a:pt x="129348" y="5065"/>
                        <a:pt x="85065" y="417"/>
                      </a:cubicBezTo>
                      <a:cubicBezTo>
                        <a:pt x="43441" y="-3869"/>
                        <a:pt x="12771" y="25373"/>
                        <a:pt x="4579" y="65568"/>
                      </a:cubicBezTo>
                      <a:cubicBezTo>
                        <a:pt x="198" y="85380"/>
                        <a:pt x="-4374" y="125861"/>
                        <a:pt x="8008" y="158341"/>
                      </a:cubicBezTo>
                      <a:cubicBezTo>
                        <a:pt x="14961" y="176725"/>
                        <a:pt x="21438" y="189583"/>
                        <a:pt x="38012" y="188917"/>
                      </a:cubicBezTo>
                      <a:cubicBezTo>
                        <a:pt x="43543" y="188422"/>
                        <a:pt x="49023" y="187469"/>
                        <a:pt x="54395" y="186059"/>
                      </a:cubicBezTo>
                      <a:cubicBezTo>
                        <a:pt x="55283" y="193679"/>
                        <a:pt x="55602" y="201347"/>
                        <a:pt x="55347" y="209015"/>
                      </a:cubicBezTo>
                      <a:cubicBezTo>
                        <a:pt x="55347" y="217111"/>
                        <a:pt x="56300" y="221111"/>
                        <a:pt x="40488" y="230827"/>
                      </a:cubicBezTo>
                      <a:cubicBezTo>
                        <a:pt x="24677" y="240542"/>
                        <a:pt x="64301" y="260354"/>
                        <a:pt x="90114" y="258449"/>
                      </a:cubicBezTo>
                      <a:cubicBezTo>
                        <a:pt x="115927" y="256544"/>
                        <a:pt x="144883" y="240923"/>
                        <a:pt x="152883" y="224255"/>
                      </a:cubicBezTo>
                      <a:cubicBezTo>
                        <a:pt x="161646" y="205586"/>
                        <a:pt x="165266" y="200823"/>
                        <a:pt x="150502" y="199966"/>
                      </a:cubicBezTo>
                      <a:close/>
                    </a:path>
                  </a:pathLst>
                </a:custGeom>
                <a:solidFill>
                  <a:srgbClr val="9C644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5" name="Google Shape;509;p15">
                  <a:extLst>
                    <a:ext uri="{FF2B5EF4-FFF2-40B4-BE49-F238E27FC236}">
                      <a16:creationId xmlns:a16="http://schemas.microsoft.com/office/drawing/2014/main" id="{D4B6BB80-3FB2-AEA8-FD14-4C198FA403ED}"/>
                    </a:ext>
                  </a:extLst>
                </p:cNvPr>
                <p:cNvSpPr/>
                <p:nvPr/>
              </p:nvSpPr>
              <p:spPr>
                <a:xfrm>
                  <a:off x="4695825" y="4756088"/>
                  <a:ext cx="61341" cy="108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41" h="108805" extrusionOk="0">
                      <a:moveTo>
                        <a:pt x="9525" y="108806"/>
                      </a:moveTo>
                      <a:cubicBezTo>
                        <a:pt x="9525" y="108806"/>
                        <a:pt x="45053" y="100805"/>
                        <a:pt x="61341" y="84993"/>
                      </a:cubicBezTo>
                      <a:cubicBezTo>
                        <a:pt x="61341" y="84993"/>
                        <a:pt x="40196" y="18318"/>
                        <a:pt x="26670" y="1745"/>
                      </a:cubicBezTo>
                      <a:cubicBezTo>
                        <a:pt x="13144" y="-14829"/>
                        <a:pt x="0" y="92137"/>
                        <a:pt x="0" y="92137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6" name="Google Shape;510;p15">
                  <a:extLst>
                    <a:ext uri="{FF2B5EF4-FFF2-40B4-BE49-F238E27FC236}">
                      <a16:creationId xmlns:a16="http://schemas.microsoft.com/office/drawing/2014/main" id="{B6FD88A8-C88F-E8EB-6E3D-E3907EAC4B10}"/>
                    </a:ext>
                  </a:extLst>
                </p:cNvPr>
                <p:cNvSpPr/>
                <p:nvPr/>
              </p:nvSpPr>
              <p:spPr>
                <a:xfrm>
                  <a:off x="4523612" y="4724507"/>
                  <a:ext cx="191546" cy="273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46" h="273865" extrusionOk="0">
                      <a:moveTo>
                        <a:pt x="127349" y="560"/>
                      </a:moveTo>
                      <a:cubicBezTo>
                        <a:pt x="133160" y="7799"/>
                        <a:pt x="133826" y="16847"/>
                        <a:pt x="111443" y="22562"/>
                      </a:cubicBezTo>
                      <a:cubicBezTo>
                        <a:pt x="95161" y="27192"/>
                        <a:pt x="77760" y="25839"/>
                        <a:pt x="62389" y="18753"/>
                      </a:cubicBezTo>
                      <a:cubicBezTo>
                        <a:pt x="44747" y="26210"/>
                        <a:pt x="27792" y="35202"/>
                        <a:pt x="11716" y="45613"/>
                      </a:cubicBezTo>
                      <a:cubicBezTo>
                        <a:pt x="-7334" y="108478"/>
                        <a:pt x="8001" y="116574"/>
                        <a:pt x="0" y="161628"/>
                      </a:cubicBezTo>
                      <a:cubicBezTo>
                        <a:pt x="3143" y="184297"/>
                        <a:pt x="6858" y="242780"/>
                        <a:pt x="7810" y="256020"/>
                      </a:cubicBezTo>
                      <a:cubicBezTo>
                        <a:pt x="50578" y="285929"/>
                        <a:pt x="137350" y="275737"/>
                        <a:pt x="156781" y="244019"/>
                      </a:cubicBezTo>
                      <a:cubicBezTo>
                        <a:pt x="157130" y="233455"/>
                        <a:pt x="158116" y="222930"/>
                        <a:pt x="159734" y="212491"/>
                      </a:cubicBezTo>
                      <a:cubicBezTo>
                        <a:pt x="180118" y="136862"/>
                        <a:pt x="196025" y="117241"/>
                        <a:pt x="190405" y="60091"/>
                      </a:cubicBezTo>
                      <a:cubicBezTo>
                        <a:pt x="187166" y="27515"/>
                        <a:pt x="184595" y="11132"/>
                        <a:pt x="167259" y="2369"/>
                      </a:cubicBezTo>
                      <a:cubicBezTo>
                        <a:pt x="154092" y="26"/>
                        <a:pt x="140675" y="-583"/>
                        <a:pt x="127349" y="560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7" name="Google Shape;511;p15">
                  <a:extLst>
                    <a:ext uri="{FF2B5EF4-FFF2-40B4-BE49-F238E27FC236}">
                      <a16:creationId xmlns:a16="http://schemas.microsoft.com/office/drawing/2014/main" id="{E4EC4B3C-EA8F-56D5-A267-62FA2C00BFF3}"/>
                    </a:ext>
                  </a:extLst>
                </p:cNvPr>
                <p:cNvSpPr/>
                <p:nvPr/>
              </p:nvSpPr>
              <p:spPr>
                <a:xfrm>
                  <a:off x="4210728" y="4780936"/>
                  <a:ext cx="368747" cy="265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47" h="265455" extrusionOk="0">
                      <a:moveTo>
                        <a:pt x="47613" y="190066"/>
                      </a:moveTo>
                      <a:cubicBezTo>
                        <a:pt x="57313" y="192152"/>
                        <a:pt x="66860" y="194885"/>
                        <a:pt x="76188" y="198257"/>
                      </a:cubicBezTo>
                      <a:cubicBezTo>
                        <a:pt x="84940" y="202858"/>
                        <a:pt x="94355" y="206077"/>
                        <a:pt x="104097" y="207782"/>
                      </a:cubicBezTo>
                      <a:cubicBezTo>
                        <a:pt x="114574" y="209402"/>
                        <a:pt x="130957" y="203972"/>
                        <a:pt x="159246" y="190637"/>
                      </a:cubicBezTo>
                      <a:cubicBezTo>
                        <a:pt x="190224" y="174759"/>
                        <a:pt x="218251" y="153690"/>
                        <a:pt x="242114" y="128344"/>
                      </a:cubicBezTo>
                      <a:cubicBezTo>
                        <a:pt x="269228" y="96083"/>
                        <a:pt x="293451" y="61507"/>
                        <a:pt x="314504" y="24998"/>
                      </a:cubicBezTo>
                      <a:cubicBezTo>
                        <a:pt x="326791" y="2614"/>
                        <a:pt x="342317" y="-3006"/>
                        <a:pt x="355842" y="1375"/>
                      </a:cubicBezTo>
                      <a:cubicBezTo>
                        <a:pt x="372035" y="6710"/>
                        <a:pt x="374035" y="22807"/>
                        <a:pt x="355842" y="52906"/>
                      </a:cubicBezTo>
                      <a:cubicBezTo>
                        <a:pt x="332617" y="92225"/>
                        <a:pt x="304799" y="128639"/>
                        <a:pt x="272975" y="161396"/>
                      </a:cubicBezTo>
                      <a:cubicBezTo>
                        <a:pt x="247871" y="186503"/>
                        <a:pt x="218651" y="207115"/>
                        <a:pt x="186583" y="222356"/>
                      </a:cubicBezTo>
                      <a:cubicBezTo>
                        <a:pt x="163712" y="234252"/>
                        <a:pt x="139230" y="242758"/>
                        <a:pt x="113907" y="247597"/>
                      </a:cubicBezTo>
                      <a:cubicBezTo>
                        <a:pt x="105049" y="249502"/>
                        <a:pt x="99048" y="253216"/>
                        <a:pt x="82665" y="258932"/>
                      </a:cubicBezTo>
                      <a:cubicBezTo>
                        <a:pt x="66375" y="264856"/>
                        <a:pt x="48897" y="266790"/>
                        <a:pt x="31707" y="264551"/>
                      </a:cubicBezTo>
                      <a:cubicBezTo>
                        <a:pt x="17514" y="261789"/>
                        <a:pt x="12657" y="258550"/>
                        <a:pt x="12085" y="255026"/>
                      </a:cubicBezTo>
                      <a:cubicBezTo>
                        <a:pt x="11514" y="251502"/>
                        <a:pt x="14371" y="249025"/>
                        <a:pt x="21039" y="249502"/>
                      </a:cubicBezTo>
                      <a:cubicBezTo>
                        <a:pt x="31538" y="251169"/>
                        <a:pt x="42255" y="250912"/>
                        <a:pt x="52662" y="248740"/>
                      </a:cubicBezTo>
                      <a:cubicBezTo>
                        <a:pt x="52662" y="248740"/>
                        <a:pt x="37993" y="248264"/>
                        <a:pt x="29325" y="247216"/>
                      </a:cubicBezTo>
                      <a:cubicBezTo>
                        <a:pt x="21541" y="246368"/>
                        <a:pt x="13911" y="244444"/>
                        <a:pt x="6656" y="241501"/>
                      </a:cubicBezTo>
                      <a:cubicBezTo>
                        <a:pt x="-297" y="238548"/>
                        <a:pt x="-2869" y="227594"/>
                        <a:pt x="4179" y="227975"/>
                      </a:cubicBezTo>
                      <a:cubicBezTo>
                        <a:pt x="11228" y="228356"/>
                        <a:pt x="15990" y="230452"/>
                        <a:pt x="28944" y="231785"/>
                      </a:cubicBezTo>
                      <a:cubicBezTo>
                        <a:pt x="35778" y="232614"/>
                        <a:pt x="42685" y="232614"/>
                        <a:pt x="49518" y="231785"/>
                      </a:cubicBezTo>
                      <a:cubicBezTo>
                        <a:pt x="40949" y="230376"/>
                        <a:pt x="32508" y="228271"/>
                        <a:pt x="24277" y="225499"/>
                      </a:cubicBezTo>
                      <a:cubicBezTo>
                        <a:pt x="17463" y="223689"/>
                        <a:pt x="11333" y="219917"/>
                        <a:pt x="6656" y="214640"/>
                      </a:cubicBezTo>
                      <a:cubicBezTo>
                        <a:pt x="4275" y="211878"/>
                        <a:pt x="4941" y="205115"/>
                        <a:pt x="13228" y="206830"/>
                      </a:cubicBezTo>
                      <a:cubicBezTo>
                        <a:pt x="23208" y="210307"/>
                        <a:pt x="33569" y="212583"/>
                        <a:pt x="44089" y="213592"/>
                      </a:cubicBezTo>
                      <a:cubicBezTo>
                        <a:pt x="54662" y="213592"/>
                        <a:pt x="62187" y="212735"/>
                        <a:pt x="60853" y="211116"/>
                      </a:cubicBezTo>
                      <a:cubicBezTo>
                        <a:pt x="59520" y="209497"/>
                        <a:pt x="53233" y="209687"/>
                        <a:pt x="45232" y="205211"/>
                      </a:cubicBezTo>
                      <a:cubicBezTo>
                        <a:pt x="37231" y="200734"/>
                        <a:pt x="32469" y="192066"/>
                        <a:pt x="35707" y="187875"/>
                      </a:cubicBezTo>
                      <a:cubicBezTo>
                        <a:pt x="38946" y="183684"/>
                        <a:pt x="38946" y="186827"/>
                        <a:pt x="47613" y="190066"/>
                      </a:cubicBezTo>
                      <a:close/>
                    </a:path>
                  </a:pathLst>
                </a:custGeom>
                <a:solidFill>
                  <a:srgbClr val="9C644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8" name="Google Shape;512;p15">
                  <a:extLst>
                    <a:ext uri="{FF2B5EF4-FFF2-40B4-BE49-F238E27FC236}">
                      <a16:creationId xmlns:a16="http://schemas.microsoft.com/office/drawing/2014/main" id="{6BB0F5E6-3A90-D040-A723-C04EA7F6D1C2}"/>
                    </a:ext>
                  </a:extLst>
                </p:cNvPr>
                <p:cNvSpPr/>
                <p:nvPr/>
              </p:nvSpPr>
              <p:spPr>
                <a:xfrm>
                  <a:off x="4484370" y="4765472"/>
                  <a:ext cx="100785" cy="104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85" h="104755" extrusionOk="0">
                      <a:moveTo>
                        <a:pt x="65151" y="104756"/>
                      </a:moveTo>
                      <a:cubicBezTo>
                        <a:pt x="40403" y="101165"/>
                        <a:pt x="17516" y="89554"/>
                        <a:pt x="0" y="71704"/>
                      </a:cubicBezTo>
                      <a:lnTo>
                        <a:pt x="39433" y="17030"/>
                      </a:lnTo>
                      <a:cubicBezTo>
                        <a:pt x="39433" y="17030"/>
                        <a:pt x="61627" y="-10973"/>
                        <a:pt x="90964" y="4838"/>
                      </a:cubicBezTo>
                      <a:cubicBezTo>
                        <a:pt x="90964" y="4838"/>
                        <a:pt x="113062" y="7220"/>
                        <a:pt x="90964" y="53511"/>
                      </a:cubicBezTo>
                      <a:cubicBezTo>
                        <a:pt x="83445" y="71113"/>
                        <a:pt x="74824" y="88230"/>
                        <a:pt x="65151" y="104756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9" name="Google Shape;513;p15">
                  <a:extLst>
                    <a:ext uri="{FF2B5EF4-FFF2-40B4-BE49-F238E27FC236}">
                      <a16:creationId xmlns:a16="http://schemas.microsoft.com/office/drawing/2014/main" id="{DB39F391-4AC6-5DE0-3197-74CF68B557D1}"/>
                    </a:ext>
                  </a:extLst>
                </p:cNvPr>
                <p:cNvSpPr/>
                <p:nvPr/>
              </p:nvSpPr>
              <p:spPr>
                <a:xfrm>
                  <a:off x="4524935" y="4525714"/>
                  <a:ext cx="201012" cy="3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12" h="328692" extrusionOk="0">
                      <a:moveTo>
                        <a:pt x="3726" y="41904"/>
                      </a:moveTo>
                      <a:cubicBezTo>
                        <a:pt x="6992" y="22359"/>
                        <a:pt x="25260" y="8995"/>
                        <a:pt x="44874" y="11805"/>
                      </a:cubicBezTo>
                      <a:cubicBezTo>
                        <a:pt x="58646" y="2566"/>
                        <a:pt x="75264" y="-1454"/>
                        <a:pt x="91737" y="470"/>
                      </a:cubicBezTo>
                      <a:cubicBezTo>
                        <a:pt x="129170" y="4376"/>
                        <a:pt x="153649" y="29045"/>
                        <a:pt x="164984" y="66193"/>
                      </a:cubicBezTo>
                      <a:cubicBezTo>
                        <a:pt x="170544" y="84833"/>
                        <a:pt x="174245" y="103978"/>
                        <a:pt x="176033" y="123343"/>
                      </a:cubicBezTo>
                      <a:cubicBezTo>
                        <a:pt x="187272" y="206686"/>
                        <a:pt x="217562" y="272790"/>
                        <a:pt x="189273" y="297555"/>
                      </a:cubicBezTo>
                      <a:cubicBezTo>
                        <a:pt x="160983" y="322320"/>
                        <a:pt x="83450" y="338036"/>
                        <a:pt x="51065" y="322510"/>
                      </a:cubicBezTo>
                      <a:cubicBezTo>
                        <a:pt x="18680" y="306985"/>
                        <a:pt x="77735" y="163348"/>
                        <a:pt x="13632" y="83528"/>
                      </a:cubicBezTo>
                      <a:cubicBezTo>
                        <a:pt x="-1418" y="64574"/>
                        <a:pt x="-2847" y="51334"/>
                        <a:pt x="3726" y="4190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2C2CD913-78B5-AA1A-2F27-150909AC862C}"/>
              </a:ext>
            </a:extLst>
          </p:cNvPr>
          <p:cNvSpPr txBox="1"/>
          <p:nvPr/>
        </p:nvSpPr>
        <p:spPr>
          <a:xfrm>
            <a:off x="2264898" y="4198451"/>
            <a:ext cx="4453167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</a:t>
            </a:r>
            <a:r>
              <a:rPr lang="zh-TW" altLang="en-US">
                <a:latin typeface="細明體" panose="02020509000000000000" pitchFamily="49" charset="-120"/>
                <a:ea typeface="細明體" panose="02020509000000000000" pitchFamily="49" charset="-120"/>
              </a:rPr>
              <a:t>｜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</a:t>
            </a:r>
            <a:r>
              <a:rPr lang="en-US" altLang="zh-TW" dirty="0">
                <a:latin typeface="細明體_HKSCS" panose="02020500000000000000" pitchFamily="18" charset="-120"/>
                <a:ea typeface="細明體_HKSCS" panose="02020500000000000000" pitchFamily="18" charset="-120"/>
              </a:rPr>
              <a:t>/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1000">
                <a:latin typeface="微軟正黑體" panose="020B0604030504040204" pitchFamily="34" charset="-120"/>
                <a:ea typeface="微軟正黑體" panose="020B0604030504040204" pitchFamily="34" charset="-120"/>
              </a:rPr>
              <a:t>賈桃樂主題館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</a:t>
            </a:r>
            <a:r>
              <a:rPr lang="zh-TW" altLang="en-US">
                <a:latin typeface="細明體" panose="02020509000000000000" pitchFamily="49" charset="-120"/>
                <a:ea typeface="細明體" panose="02020509000000000000" pitchFamily="49" charset="-120"/>
              </a:rPr>
              <a:t>｜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  <a:sym typeface="FZHei-B01S" panose="02010601030101010101" pitchFamily="2" charset="-122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  <a:sym typeface="FZHei-B01S" panose="02010601030101010101" pitchFamily="2" charset="-122"/>
              </a:rPr>
              <a:t>Career</a:t>
            </a:r>
            <a:r>
              <a:rPr lang="zh-TW" altLang="en-US" sz="1400">
                <a:solidFill>
                  <a:srgbClr val="FF0000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  <a:sym typeface="FZHei-B01S" panose="02010601030101010101" pitchFamily="2" charset="-122"/>
              </a:rPr>
              <a:t> </a:t>
            </a:r>
            <a:r>
              <a:rPr lang="zh-TW" altLang="en-US" sz="1100" b="1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就業情報</a:t>
            </a:r>
            <a:endParaRPr lang="en-US" altLang="zh-TW" sz="1400" b="1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470" name="圖形 469">
            <a:extLst>
              <a:ext uri="{FF2B5EF4-FFF2-40B4-BE49-F238E27FC236}">
                <a16:creationId xmlns:a16="http://schemas.microsoft.com/office/drawing/2014/main" id="{D750A4E2-9C09-B47F-DA9D-2A41ED4F3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5126" y="4373553"/>
            <a:ext cx="1504950" cy="123825"/>
          </a:xfrm>
          <a:prstGeom prst="rect">
            <a:avLst/>
          </a:prstGeom>
        </p:spPr>
      </p:pic>
      <p:pic>
        <p:nvPicPr>
          <p:cNvPr id="474" name="圖片 473">
            <a:extLst>
              <a:ext uri="{FF2B5EF4-FFF2-40B4-BE49-F238E27FC236}">
                <a16:creationId xmlns:a16="http://schemas.microsoft.com/office/drawing/2014/main" id="{C24B9494-1421-DE1C-0E0F-6FE5EFAE9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735" y="4265437"/>
            <a:ext cx="312264" cy="31226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D154AF1-6D79-615A-802B-E92B1C4DD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8666" y="4248984"/>
            <a:ext cx="330836" cy="3308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CAAEE-35DD-875B-36BA-92BADBF64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圖片 91">
            <a:extLst>
              <a:ext uri="{FF2B5EF4-FFF2-40B4-BE49-F238E27FC236}">
                <a16:creationId xmlns:a16="http://schemas.microsoft.com/office/drawing/2014/main" id="{1027375A-4269-605B-8CF6-6D2325E031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27161" y="2165363"/>
            <a:ext cx="2577628" cy="46384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00EA8FC-5369-0BFD-0A22-98EFE254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6106"/>
            <a:ext cx="5640900" cy="1082700"/>
          </a:xfrm>
        </p:spPr>
        <p:txBody>
          <a:bodyPr/>
          <a:lstStyle/>
          <a:p>
            <a:r>
              <a:rPr lang="zh-TW" altLang="en-US" sz="3200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培力課程</a:t>
            </a:r>
            <a:endParaRPr lang="zh-TW" altLang="en-US" dirty="0"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4075A37-8C48-588D-E2DF-7F558805CA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圖形 4">
            <a:extLst>
              <a:ext uri="{FF2B5EF4-FFF2-40B4-BE49-F238E27FC236}">
                <a16:creationId xmlns:a16="http://schemas.microsoft.com/office/drawing/2014/main" id="{6472EA61-12DA-6032-2ABB-403B4BA93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5926" y="193720"/>
            <a:ext cx="1643159" cy="823759"/>
          </a:xfrm>
          <a:prstGeom prst="rect">
            <a:avLst/>
          </a:prstGeom>
        </p:spPr>
      </p:pic>
      <p:cxnSp>
        <p:nvCxnSpPr>
          <p:cNvPr id="21" name="接點: 肘形 20">
            <a:extLst>
              <a:ext uri="{FF2B5EF4-FFF2-40B4-BE49-F238E27FC236}">
                <a16:creationId xmlns:a16="http://schemas.microsoft.com/office/drawing/2014/main" id="{EF8D04BC-4131-6C41-F585-F79D24066978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 flipH="1" flipV="1">
            <a:off x="2220942" y="2857679"/>
            <a:ext cx="697312" cy="276994"/>
          </a:xfrm>
          <a:prstGeom prst="bentConnector3">
            <a:avLst>
              <a:gd name="adj1" fmla="val -32783"/>
            </a:avLst>
          </a:prstGeom>
          <a:ln w="12700">
            <a:solidFill>
              <a:srgbClr val="007B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平行四邊形 5">
            <a:extLst>
              <a:ext uri="{FF2B5EF4-FFF2-40B4-BE49-F238E27FC236}">
                <a16:creationId xmlns:a16="http://schemas.microsoft.com/office/drawing/2014/main" id="{8D866163-27E6-C1F4-DF76-1EB2CB0B5916}"/>
              </a:ext>
            </a:extLst>
          </p:cNvPr>
          <p:cNvSpPr/>
          <p:nvPr/>
        </p:nvSpPr>
        <p:spPr>
          <a:xfrm>
            <a:off x="1708874" y="1705530"/>
            <a:ext cx="2863126" cy="2304563"/>
          </a:xfrm>
          <a:prstGeom prst="parallelogram">
            <a:avLst/>
          </a:prstGeom>
          <a:solidFill>
            <a:srgbClr val="8DC6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平行四邊形 8">
            <a:extLst>
              <a:ext uri="{FF2B5EF4-FFF2-40B4-BE49-F238E27FC236}">
                <a16:creationId xmlns:a16="http://schemas.microsoft.com/office/drawing/2014/main" id="{E6E58D6A-314D-D492-A1B0-8E12A13EC68C}"/>
              </a:ext>
            </a:extLst>
          </p:cNvPr>
          <p:cNvSpPr/>
          <p:nvPr/>
        </p:nvSpPr>
        <p:spPr>
          <a:xfrm>
            <a:off x="4192707" y="2016903"/>
            <a:ext cx="4512583" cy="2304563"/>
          </a:xfrm>
          <a:prstGeom prst="parallelogram">
            <a:avLst/>
          </a:prstGeom>
          <a:solidFill>
            <a:srgbClr val="8DC6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B68F343-238F-C68E-ED44-C4632F67916C}"/>
              </a:ext>
            </a:extLst>
          </p:cNvPr>
          <p:cNvSpPr txBox="1"/>
          <p:nvPr/>
        </p:nvSpPr>
        <p:spPr>
          <a:xfrm>
            <a:off x="2220942" y="2134404"/>
            <a:ext cx="1723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zh-TW" altLang="en-US" sz="4400" b="1" i="0" u="none" strike="noStrike" dirty="0">
                <a:solidFill>
                  <a:srgbClr val="3A3F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企業專班</a:t>
            </a:r>
            <a:endParaRPr lang="zh-TW" altLang="zh-TW" sz="4400" b="1" i="0" u="none" strike="noStrike" dirty="0">
              <a:solidFill>
                <a:srgbClr val="3A3F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C7D50CA-C0B3-8D2B-E6C6-2B93A834DE42}"/>
              </a:ext>
            </a:extLst>
          </p:cNvPr>
          <p:cNvSpPr txBox="1"/>
          <p:nvPr/>
        </p:nvSpPr>
        <p:spPr>
          <a:xfrm>
            <a:off x="4453922" y="2415124"/>
            <a:ext cx="3920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altLang="zh-TW" sz="4400" b="1" i="0" u="none" strike="noStrike" dirty="0">
                <a:solidFill>
                  <a:srgbClr val="3A3F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AI </a:t>
            </a:r>
            <a:r>
              <a:rPr lang="zh-TW" altLang="en-US" sz="4400" b="1" i="0" u="none" strike="noStrike" dirty="0">
                <a:solidFill>
                  <a:srgbClr val="3A3F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跨域人才</a:t>
            </a:r>
            <a:endParaRPr lang="en-US" altLang="zh-TW" sz="4400" b="1" i="0" u="none" strike="noStrike" dirty="0">
              <a:solidFill>
                <a:srgbClr val="3A3F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ctr"/>
            <a:r>
              <a:rPr lang="zh-TW" altLang="en-US" sz="4400" b="1" i="0" u="none" strike="noStrike" dirty="0">
                <a:solidFill>
                  <a:srgbClr val="3A3F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養成培訓課程</a:t>
            </a:r>
            <a:endParaRPr lang="zh-TW" altLang="zh-TW" sz="4400" b="1" i="0" u="none" strike="noStrike" dirty="0">
              <a:solidFill>
                <a:srgbClr val="3A3F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財團法人人工智慧科技基金會">
            <a:extLst>
              <a:ext uri="{FF2B5EF4-FFF2-40B4-BE49-F238E27FC236}">
                <a16:creationId xmlns:a16="http://schemas.microsoft.com/office/drawing/2014/main" id="{33BDF2B3-A44E-0731-EDA7-7551C9E8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53" y="1245577"/>
            <a:ext cx="3232190" cy="9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2A20336B-D5B5-5573-C2DC-DFB4D08836F5}"/>
              </a:ext>
            </a:extLst>
          </p:cNvPr>
          <p:cNvSpPr txBox="1"/>
          <p:nvPr/>
        </p:nvSpPr>
        <p:spPr>
          <a:xfrm>
            <a:off x="4207347" y="4330723"/>
            <a:ext cx="3890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TW" altLang="en-US" sz="1400" b="1" i="0" u="none" strike="noStrike" dirty="0">
                <a:solidFill>
                  <a:srgbClr val="3A3F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* 科技趨勢</a:t>
            </a:r>
            <a:r>
              <a:rPr lang="en-US" altLang="zh-TW" sz="1400" b="1" i="0" u="none" strike="noStrike" dirty="0">
                <a:solidFill>
                  <a:srgbClr val="3A3F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i="0" u="none" strike="noStrike" dirty="0">
                <a:solidFill>
                  <a:srgbClr val="3A3F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技術展望</a:t>
            </a:r>
            <a:r>
              <a:rPr lang="en-US" altLang="zh-TW" b="1" dirty="0">
                <a:solidFill>
                  <a:srgbClr val="3A3F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3A3F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市場脈動</a:t>
            </a:r>
            <a:r>
              <a:rPr lang="en-US" altLang="zh-TW" b="1" dirty="0">
                <a:solidFill>
                  <a:srgbClr val="3A3F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3A3F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專業職能</a:t>
            </a:r>
            <a:endParaRPr lang="zh-TW" altLang="zh-TW" sz="1400" b="1" i="0" u="none" strike="noStrike" dirty="0">
              <a:solidFill>
                <a:srgbClr val="3A3F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5930BD7-B3D2-C311-F967-0022F49843D6}"/>
              </a:ext>
            </a:extLst>
          </p:cNvPr>
          <p:cNvSpPr txBox="1"/>
          <p:nvPr/>
        </p:nvSpPr>
        <p:spPr>
          <a:xfrm>
            <a:off x="1999540" y="4025571"/>
            <a:ext cx="194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TW" altLang="en-US" sz="1400" b="1" i="0" u="none" strike="noStrike" dirty="0">
                <a:solidFill>
                  <a:srgbClr val="3A3F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* 職場新知</a:t>
            </a:r>
            <a:r>
              <a:rPr lang="en-US" altLang="zh-TW" sz="1400" b="1" i="0" u="none" strike="noStrike" dirty="0">
                <a:solidFill>
                  <a:srgbClr val="3A3F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i="0" u="none" strike="noStrike" dirty="0">
                <a:solidFill>
                  <a:srgbClr val="3A3F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企業職能</a:t>
            </a:r>
            <a:endParaRPr lang="zh-TW" altLang="zh-TW" sz="1400" b="1" i="0" u="none" strike="noStrike" dirty="0">
              <a:solidFill>
                <a:srgbClr val="3A3F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6846948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3B3BC-110F-2310-417C-4B9A6D8CA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879F6C-9935-F78E-3F1D-5B30D25C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目標企業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CA7319C-7EA5-C8A2-E6E7-9B55907523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" name="圖形 4">
            <a:extLst>
              <a:ext uri="{FF2B5EF4-FFF2-40B4-BE49-F238E27FC236}">
                <a16:creationId xmlns:a16="http://schemas.microsoft.com/office/drawing/2014/main" id="{EAA0FDBD-CFD8-5C94-9CAC-D47A74D2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5926" y="193720"/>
            <a:ext cx="1643159" cy="823759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303FB56-D8CC-C80F-1A3F-A088B7A2D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1571"/>
              </p:ext>
            </p:extLst>
          </p:nvPr>
        </p:nvGraphicFramePr>
        <p:xfrm>
          <a:off x="563143" y="2025176"/>
          <a:ext cx="4886120" cy="2860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201">
                  <a:extLst>
                    <a:ext uri="{9D8B030D-6E8A-4147-A177-3AD203B41FA5}">
                      <a16:colId xmlns:a16="http://schemas.microsoft.com/office/drawing/2014/main" val="299235543"/>
                    </a:ext>
                  </a:extLst>
                </a:gridCol>
                <a:gridCol w="1201201">
                  <a:extLst>
                    <a:ext uri="{9D8B030D-6E8A-4147-A177-3AD203B41FA5}">
                      <a16:colId xmlns:a16="http://schemas.microsoft.com/office/drawing/2014/main" val="1478896897"/>
                    </a:ext>
                  </a:extLst>
                </a:gridCol>
                <a:gridCol w="1201201">
                  <a:extLst>
                    <a:ext uri="{9D8B030D-6E8A-4147-A177-3AD203B41FA5}">
                      <a16:colId xmlns:a16="http://schemas.microsoft.com/office/drawing/2014/main" val="3226491733"/>
                    </a:ext>
                  </a:extLst>
                </a:gridCol>
                <a:gridCol w="1282517">
                  <a:extLst>
                    <a:ext uri="{9D8B030D-6E8A-4147-A177-3AD203B41FA5}">
                      <a16:colId xmlns:a16="http://schemas.microsoft.com/office/drawing/2014/main" val="2401681230"/>
                    </a:ext>
                  </a:extLst>
                </a:gridCol>
              </a:tblGrid>
              <a:tr h="19067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輝達 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智原科技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建準電機工業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景碩科技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667161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超微半導體 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信驊科技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金像電子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勤誠興業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359116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英特爾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新唐科技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博智電子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嘉澤端子工業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40325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三星電子 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譜瑞科技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健鼎科技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惠普電腦 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150722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海力士半導體 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台達電子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聯茂電子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戴爾電腦 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210942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美光科技 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光寶科技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台燿科技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聯想電腦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403399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創意電子 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群光電子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台光電子材料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技嘉科技 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264877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世芯 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雙鴻科技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金居開發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廣達電腦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492396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台積電 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奇鋐科技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欣興電子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鴻海精密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186184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日月光半導體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超眾科技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南亞電路板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緯穎科技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697099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聯發科技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宏碁電腦 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矽品精密工業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祥碩科技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291472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英業達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華碩電腦 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京元電子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南亞科技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687774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亞馬遜 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旺矽科技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高通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新普科技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792185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微軟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穎崴科技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華邦電子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奇鋐科技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656778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微星科技 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晶心科技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和碩聯合科技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台灣智慧雲端服務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296283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A9B56D8-AA7F-8B7D-7ED5-1EA63DF5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452346"/>
              </p:ext>
            </p:extLst>
          </p:nvPr>
        </p:nvGraphicFramePr>
        <p:xfrm>
          <a:off x="5725335" y="2025176"/>
          <a:ext cx="2500038" cy="152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2414">
                  <a:extLst>
                    <a:ext uri="{9D8B030D-6E8A-4147-A177-3AD203B41FA5}">
                      <a16:colId xmlns:a16="http://schemas.microsoft.com/office/drawing/2014/main" val="1049421118"/>
                    </a:ext>
                  </a:extLst>
                </a:gridCol>
                <a:gridCol w="1237624">
                  <a:extLst>
                    <a:ext uri="{9D8B030D-6E8A-4147-A177-3AD203B41FA5}">
                      <a16:colId xmlns:a16="http://schemas.microsoft.com/office/drawing/2014/main" val="2085416585"/>
                    </a:ext>
                  </a:extLst>
                </a:gridCol>
              </a:tblGrid>
              <a:tr h="1906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雲云科技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創鑫智慧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733450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工合公司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洽吧智能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644930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數位身分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Lydia AI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14808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雲象科技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華捷智能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217058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犀動智能科技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博歐科技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111726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杰倫智能科技</a:t>
                      </a:r>
                      <a:endParaRPr lang="zh-TW" altLang="en-US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亞太智能機器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788623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迪威智能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動見科技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85801"/>
                  </a:ext>
                </a:extLst>
              </a:tr>
              <a:tr h="19067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沛星互動科技</a:t>
                      </a:r>
                      <a:endParaRPr lang="zh-TW" altLang="en-US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滿拓科技</a:t>
                      </a:r>
                      <a:endParaRPr lang="zh-TW" altLang="en-US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3" marR="5813" marT="5813" marB="0" anchor="b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949407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4268ABBF-5AA5-A59B-9A94-50F22B55BC57}"/>
              </a:ext>
            </a:extLst>
          </p:cNvPr>
          <p:cNvSpPr txBox="1"/>
          <p:nvPr/>
        </p:nvSpPr>
        <p:spPr>
          <a:xfrm>
            <a:off x="457200" y="1329381"/>
            <a:ext cx="4928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11200">
              <a:spcBef>
                <a:spcPct val="0"/>
              </a:spcBef>
            </a:pP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lang="zh-TW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產業供應鏈企業</a:t>
            </a:r>
            <a:b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晶片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關鍵零組件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伺服器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軟體服務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/PC</a:t>
            </a:r>
            <a:r>
              <a:rPr lang="zh-TW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供應鏈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07D9078-9CF1-0D8C-86AD-381013A34825}"/>
              </a:ext>
            </a:extLst>
          </p:cNvPr>
          <p:cNvSpPr txBox="1"/>
          <p:nvPr/>
        </p:nvSpPr>
        <p:spPr>
          <a:xfrm>
            <a:off x="5611636" y="1354355"/>
            <a:ext cx="2743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11200">
              <a:spcBef>
                <a:spcPct val="0"/>
              </a:spcBef>
            </a:pP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領域優秀企業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FB6DCE7-27BD-7EBE-E31C-C3F5746DCDEB}"/>
              </a:ext>
            </a:extLst>
          </p:cNvPr>
          <p:cNvSpPr txBox="1"/>
          <p:nvPr/>
        </p:nvSpPr>
        <p:spPr>
          <a:xfrm>
            <a:off x="5666745" y="3759692"/>
            <a:ext cx="33530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11200">
              <a:spcBef>
                <a:spcPct val="0"/>
              </a:spcBef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重點產業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defTabSz="711200">
              <a:spcBef>
                <a:spcPct val="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半導體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通訊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智慧機械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太陽光電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defTabSz="711200">
              <a:spcBef>
                <a:spcPct val="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航空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設計服務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有機農業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智慧農業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defTabSz="711200">
              <a:spcBef>
                <a:spcPct val="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資安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人工智慧應用服務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8E7A701B-355E-FE73-14AC-3DE879F86E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446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>
          <a:extLst>
            <a:ext uri="{FF2B5EF4-FFF2-40B4-BE49-F238E27FC236}">
              <a16:creationId xmlns:a16="http://schemas.microsoft.com/office/drawing/2014/main" id="{2788CB53-B0AC-83BE-06DA-38FE9CC65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3">
            <a:extLst>
              <a:ext uri="{FF2B5EF4-FFF2-40B4-BE49-F238E27FC236}">
                <a16:creationId xmlns:a16="http://schemas.microsoft.com/office/drawing/2014/main" id="{B3965571-37BD-0994-9C87-D4C304BFC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602965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輔導陪伴</a:t>
            </a:r>
          </a:p>
        </p:txBody>
      </p:sp>
      <p:sp>
        <p:nvSpPr>
          <p:cNvPr id="1021" name="Google Shape;1021;p23">
            <a:extLst>
              <a:ext uri="{FF2B5EF4-FFF2-40B4-BE49-F238E27FC236}">
                <a16:creationId xmlns:a16="http://schemas.microsoft.com/office/drawing/2014/main" id="{2131C6FA-EEB6-D099-96CC-121FC6D5FF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2D8E6465-DB00-D91F-1819-F47EB30F0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5926" y="193720"/>
            <a:ext cx="1643159" cy="823759"/>
          </a:xfrm>
          <a:prstGeom prst="rect">
            <a:avLst/>
          </a:prstGeom>
        </p:spPr>
      </p:pic>
      <p:sp>
        <p:nvSpPr>
          <p:cNvPr id="5" name="Google Shape;742;p18">
            <a:extLst>
              <a:ext uri="{FF2B5EF4-FFF2-40B4-BE49-F238E27FC236}">
                <a16:creationId xmlns:a16="http://schemas.microsoft.com/office/drawing/2014/main" id="{34B650E5-BFD9-0EED-6595-7C5D24FE3EEA}"/>
              </a:ext>
            </a:extLst>
          </p:cNvPr>
          <p:cNvSpPr txBox="1">
            <a:spLocks/>
          </p:cNvSpPr>
          <p:nvPr/>
        </p:nvSpPr>
        <p:spPr>
          <a:xfrm>
            <a:off x="501023" y="1264355"/>
            <a:ext cx="7067709" cy="120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None/>
            </a:pP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本計畫中</a:t>
            </a:r>
            <a:r>
              <a:rPr lang="zh-TW" altLang="en-US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加入積分賽制，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可提前模擬職場績效考核制度，</a:t>
            </a:r>
            <a:r>
              <a:rPr lang="zh-TW" altLang="en-US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會由</a:t>
            </a:r>
            <a:r>
              <a:rPr lang="zh-TW" altLang="en-US" sz="1400" b="1">
                <a:solidFill>
                  <a:srgbClr val="007BB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專業輔導員</a:t>
            </a:r>
            <a:r>
              <a:rPr lang="zh-TW" altLang="en-US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sz="1400" b="1">
                <a:solidFill>
                  <a:srgbClr val="00B5D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階段考核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由賈桃樂輔導員進行報名學員配發，藉由小團體形式之輔導、追蹤關懷，達到深化自各學員之學習歷程追蹤。</a:t>
            </a:r>
            <a:b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Google Shape;348;p13">
            <a:extLst>
              <a:ext uri="{FF2B5EF4-FFF2-40B4-BE49-F238E27FC236}">
                <a16:creationId xmlns:a16="http://schemas.microsoft.com/office/drawing/2014/main" id="{18BF3993-6750-AEFB-B4F1-7AF16EF23849}"/>
              </a:ext>
            </a:extLst>
          </p:cNvPr>
          <p:cNvGrpSpPr/>
          <p:nvPr/>
        </p:nvGrpSpPr>
        <p:grpSpPr>
          <a:xfrm>
            <a:off x="6616235" y="3124571"/>
            <a:ext cx="2261240" cy="1340553"/>
            <a:chOff x="6986665" y="3298709"/>
            <a:chExt cx="1817809" cy="1077669"/>
          </a:xfrm>
        </p:grpSpPr>
        <p:sp>
          <p:nvSpPr>
            <p:cNvPr id="9" name="Google Shape;349;p13">
              <a:extLst>
                <a:ext uri="{FF2B5EF4-FFF2-40B4-BE49-F238E27FC236}">
                  <a16:creationId xmlns:a16="http://schemas.microsoft.com/office/drawing/2014/main" id="{00BB9767-B1BA-4F95-647E-88EB7DD08C27}"/>
                </a:ext>
              </a:extLst>
            </p:cNvPr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50;p13">
              <a:extLst>
                <a:ext uri="{FF2B5EF4-FFF2-40B4-BE49-F238E27FC236}">
                  <a16:creationId xmlns:a16="http://schemas.microsoft.com/office/drawing/2014/main" id="{B7E29B4B-AB30-923E-B7CF-C9A0BE6DD8EE}"/>
                </a:ext>
              </a:extLst>
            </p:cNvPr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51;p13">
              <a:extLst>
                <a:ext uri="{FF2B5EF4-FFF2-40B4-BE49-F238E27FC236}">
                  <a16:creationId xmlns:a16="http://schemas.microsoft.com/office/drawing/2014/main" id="{D2CB95D8-3DDC-649C-BC29-28CEED5C3CCE}"/>
                </a:ext>
              </a:extLst>
            </p:cNvPr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52;p13">
              <a:extLst>
                <a:ext uri="{FF2B5EF4-FFF2-40B4-BE49-F238E27FC236}">
                  <a16:creationId xmlns:a16="http://schemas.microsoft.com/office/drawing/2014/main" id="{73570513-AD44-CF82-2FF6-8A8240A16AAB}"/>
                </a:ext>
              </a:extLst>
            </p:cNvPr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53;p13">
              <a:extLst>
                <a:ext uri="{FF2B5EF4-FFF2-40B4-BE49-F238E27FC236}">
                  <a16:creationId xmlns:a16="http://schemas.microsoft.com/office/drawing/2014/main" id="{FE460B1C-0677-A0BF-42F2-FA0D761D3E61}"/>
                </a:ext>
              </a:extLst>
            </p:cNvPr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54;p13">
              <a:extLst>
                <a:ext uri="{FF2B5EF4-FFF2-40B4-BE49-F238E27FC236}">
                  <a16:creationId xmlns:a16="http://schemas.microsoft.com/office/drawing/2014/main" id="{38BDE66A-46D6-A210-239D-4C4C575632BD}"/>
                </a:ext>
              </a:extLst>
            </p:cNvPr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55;p13">
              <a:extLst>
                <a:ext uri="{FF2B5EF4-FFF2-40B4-BE49-F238E27FC236}">
                  <a16:creationId xmlns:a16="http://schemas.microsoft.com/office/drawing/2014/main" id="{BE306CCF-4BC1-401F-F2EA-13253585A7B9}"/>
                </a:ext>
              </a:extLst>
            </p:cNvPr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6;p13">
              <a:extLst>
                <a:ext uri="{FF2B5EF4-FFF2-40B4-BE49-F238E27FC236}">
                  <a16:creationId xmlns:a16="http://schemas.microsoft.com/office/drawing/2014/main" id="{FC222591-2BA4-CA9B-4299-E93C8C516766}"/>
                </a:ext>
              </a:extLst>
            </p:cNvPr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57;p13">
              <a:extLst>
                <a:ext uri="{FF2B5EF4-FFF2-40B4-BE49-F238E27FC236}">
                  <a16:creationId xmlns:a16="http://schemas.microsoft.com/office/drawing/2014/main" id="{BF114DA7-E34A-0D1A-8111-AB262823BDBE}"/>
                </a:ext>
              </a:extLst>
            </p:cNvPr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58;p13">
              <a:extLst>
                <a:ext uri="{FF2B5EF4-FFF2-40B4-BE49-F238E27FC236}">
                  <a16:creationId xmlns:a16="http://schemas.microsoft.com/office/drawing/2014/main" id="{929FBF87-43F9-E2DE-358B-7C0A75E1E6BD}"/>
                </a:ext>
              </a:extLst>
            </p:cNvPr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9;p13">
              <a:extLst>
                <a:ext uri="{FF2B5EF4-FFF2-40B4-BE49-F238E27FC236}">
                  <a16:creationId xmlns:a16="http://schemas.microsoft.com/office/drawing/2014/main" id="{77F571AC-4CBC-A75E-9DC0-42D201266711}"/>
                </a:ext>
              </a:extLst>
            </p:cNvPr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60;p13">
              <a:extLst>
                <a:ext uri="{FF2B5EF4-FFF2-40B4-BE49-F238E27FC236}">
                  <a16:creationId xmlns:a16="http://schemas.microsoft.com/office/drawing/2014/main" id="{2D8C6040-A120-C6B1-13C9-746D4BD5B0D1}"/>
                </a:ext>
              </a:extLst>
            </p:cNvPr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61;p13">
              <a:extLst>
                <a:ext uri="{FF2B5EF4-FFF2-40B4-BE49-F238E27FC236}">
                  <a16:creationId xmlns:a16="http://schemas.microsoft.com/office/drawing/2014/main" id="{AB961288-40FA-FC78-9E6B-FFE824DC0EEB}"/>
                </a:ext>
              </a:extLst>
            </p:cNvPr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62;p13">
              <a:extLst>
                <a:ext uri="{FF2B5EF4-FFF2-40B4-BE49-F238E27FC236}">
                  <a16:creationId xmlns:a16="http://schemas.microsoft.com/office/drawing/2014/main" id="{0F95B5BF-A18A-12D0-95E7-933FDBF9457F}"/>
                </a:ext>
              </a:extLst>
            </p:cNvPr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63;p13">
              <a:extLst>
                <a:ext uri="{FF2B5EF4-FFF2-40B4-BE49-F238E27FC236}">
                  <a16:creationId xmlns:a16="http://schemas.microsoft.com/office/drawing/2014/main" id="{78D36B5D-76CF-37E9-070E-B29080AAAD46}"/>
                </a:ext>
              </a:extLst>
            </p:cNvPr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364;p13">
              <a:extLst>
                <a:ext uri="{FF2B5EF4-FFF2-40B4-BE49-F238E27FC236}">
                  <a16:creationId xmlns:a16="http://schemas.microsoft.com/office/drawing/2014/main" id="{7AEBA399-A0D7-6A7A-BBC7-FE68C3A4EDEA}"/>
                </a:ext>
              </a:extLst>
            </p:cNvPr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365;p13">
              <a:extLst>
                <a:ext uri="{FF2B5EF4-FFF2-40B4-BE49-F238E27FC236}">
                  <a16:creationId xmlns:a16="http://schemas.microsoft.com/office/drawing/2014/main" id="{28962FFA-016D-5C61-1326-28E3737E75B0}"/>
                </a:ext>
              </a:extLst>
            </p:cNvPr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366;p13">
              <a:extLst>
                <a:ext uri="{FF2B5EF4-FFF2-40B4-BE49-F238E27FC236}">
                  <a16:creationId xmlns:a16="http://schemas.microsoft.com/office/drawing/2014/main" id="{420B93F8-EE24-F827-F429-9C5B3541F17D}"/>
                </a:ext>
              </a:extLst>
            </p:cNvPr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367;p13">
              <a:extLst>
                <a:ext uri="{FF2B5EF4-FFF2-40B4-BE49-F238E27FC236}">
                  <a16:creationId xmlns:a16="http://schemas.microsoft.com/office/drawing/2014/main" id="{D9D357AF-985B-3968-270E-05F7F2742A0F}"/>
                </a:ext>
              </a:extLst>
            </p:cNvPr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368;p13">
              <a:extLst>
                <a:ext uri="{FF2B5EF4-FFF2-40B4-BE49-F238E27FC236}">
                  <a16:creationId xmlns:a16="http://schemas.microsoft.com/office/drawing/2014/main" id="{6C82329B-29F1-32D7-0173-13295BA7CC99}"/>
                </a:ext>
              </a:extLst>
            </p:cNvPr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369;p13">
              <a:extLst>
                <a:ext uri="{FF2B5EF4-FFF2-40B4-BE49-F238E27FC236}">
                  <a16:creationId xmlns:a16="http://schemas.microsoft.com/office/drawing/2014/main" id="{9BF6634D-77B9-7EE5-B282-961F0AC958E8}"/>
                </a:ext>
              </a:extLst>
            </p:cNvPr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370;p13">
              <a:extLst>
                <a:ext uri="{FF2B5EF4-FFF2-40B4-BE49-F238E27FC236}">
                  <a16:creationId xmlns:a16="http://schemas.microsoft.com/office/drawing/2014/main" id="{DD870F23-B014-E7ED-D25A-8089EE870A37}"/>
                </a:ext>
              </a:extLst>
            </p:cNvPr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371;p13">
              <a:extLst>
                <a:ext uri="{FF2B5EF4-FFF2-40B4-BE49-F238E27FC236}">
                  <a16:creationId xmlns:a16="http://schemas.microsoft.com/office/drawing/2014/main" id="{264CACBD-49ED-0C83-1834-174F59FC40C2}"/>
                </a:ext>
              </a:extLst>
            </p:cNvPr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372;p13">
              <a:extLst>
                <a:ext uri="{FF2B5EF4-FFF2-40B4-BE49-F238E27FC236}">
                  <a16:creationId xmlns:a16="http://schemas.microsoft.com/office/drawing/2014/main" id="{75E65133-13E0-EADC-D949-8DE0576AF739}"/>
                </a:ext>
              </a:extLst>
            </p:cNvPr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373;p13">
              <a:extLst>
                <a:ext uri="{FF2B5EF4-FFF2-40B4-BE49-F238E27FC236}">
                  <a16:creationId xmlns:a16="http://schemas.microsoft.com/office/drawing/2014/main" id="{AF21ECFE-64B3-0AE5-31BD-FAECE5A13306}"/>
                </a:ext>
              </a:extLst>
            </p:cNvPr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374;p13">
              <a:extLst>
                <a:ext uri="{FF2B5EF4-FFF2-40B4-BE49-F238E27FC236}">
                  <a16:creationId xmlns:a16="http://schemas.microsoft.com/office/drawing/2014/main" id="{CA8ED9D2-2B73-85C0-A4AD-F7DFCF2CD32F}"/>
                </a:ext>
              </a:extLst>
            </p:cNvPr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3" name="流程圖: 接點 4">
            <a:extLst>
              <a:ext uri="{FF2B5EF4-FFF2-40B4-BE49-F238E27FC236}">
                <a16:creationId xmlns:a16="http://schemas.microsoft.com/office/drawing/2014/main" id="{4997D242-F18D-6355-3E9B-C9561C21BD06}"/>
              </a:ext>
            </a:extLst>
          </p:cNvPr>
          <p:cNvSpPr/>
          <p:nvPr/>
        </p:nvSpPr>
        <p:spPr>
          <a:xfrm>
            <a:off x="2219661" y="2262879"/>
            <a:ext cx="1518902" cy="1518902"/>
          </a:xfrm>
          <a:custGeom>
            <a:avLst/>
            <a:gdLst>
              <a:gd name="connsiteX0" fmla="*/ 0 w 1518902"/>
              <a:gd name="connsiteY0" fmla="*/ 759451 h 1518902"/>
              <a:gd name="connsiteX1" fmla="*/ 759451 w 1518902"/>
              <a:gd name="connsiteY1" fmla="*/ 0 h 1518902"/>
              <a:gd name="connsiteX2" fmla="*/ 1518902 w 1518902"/>
              <a:gd name="connsiteY2" fmla="*/ 759451 h 1518902"/>
              <a:gd name="connsiteX3" fmla="*/ 759451 w 1518902"/>
              <a:gd name="connsiteY3" fmla="*/ 1518902 h 1518902"/>
              <a:gd name="connsiteX4" fmla="*/ 0 w 1518902"/>
              <a:gd name="connsiteY4" fmla="*/ 759451 h 1518902"/>
              <a:gd name="connsiteX0" fmla="*/ 0 w 1518902"/>
              <a:gd name="connsiteY0" fmla="*/ 759451 h 1518902"/>
              <a:gd name="connsiteX1" fmla="*/ 759451 w 1518902"/>
              <a:gd name="connsiteY1" fmla="*/ 0 h 1518902"/>
              <a:gd name="connsiteX2" fmla="*/ 1518902 w 1518902"/>
              <a:gd name="connsiteY2" fmla="*/ 759451 h 1518902"/>
              <a:gd name="connsiteX3" fmla="*/ 759451 w 1518902"/>
              <a:gd name="connsiteY3" fmla="*/ 1518902 h 1518902"/>
              <a:gd name="connsiteX4" fmla="*/ 0 w 1518902"/>
              <a:gd name="connsiteY4" fmla="*/ 759451 h 1518902"/>
              <a:gd name="connsiteX0" fmla="*/ 0 w 1518902"/>
              <a:gd name="connsiteY0" fmla="*/ 759451 h 1518902"/>
              <a:gd name="connsiteX1" fmla="*/ 759451 w 1518902"/>
              <a:gd name="connsiteY1" fmla="*/ 0 h 1518902"/>
              <a:gd name="connsiteX2" fmla="*/ 1518902 w 1518902"/>
              <a:gd name="connsiteY2" fmla="*/ 759451 h 1518902"/>
              <a:gd name="connsiteX3" fmla="*/ 759451 w 1518902"/>
              <a:gd name="connsiteY3" fmla="*/ 1518902 h 1518902"/>
              <a:gd name="connsiteX4" fmla="*/ 0 w 1518902"/>
              <a:gd name="connsiteY4" fmla="*/ 759451 h 151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902" h="1518902" fill="none" extrusionOk="0">
                <a:moveTo>
                  <a:pt x="0" y="759451"/>
                </a:moveTo>
                <a:cubicBezTo>
                  <a:pt x="-94869" y="301150"/>
                  <a:pt x="308350" y="57224"/>
                  <a:pt x="759451" y="0"/>
                </a:cubicBezTo>
                <a:cubicBezTo>
                  <a:pt x="1314432" y="155645"/>
                  <a:pt x="1649137" y="473153"/>
                  <a:pt x="1518902" y="759451"/>
                </a:cubicBezTo>
                <a:cubicBezTo>
                  <a:pt x="1451417" y="1158204"/>
                  <a:pt x="1307541" y="1667483"/>
                  <a:pt x="759451" y="1518902"/>
                </a:cubicBezTo>
                <a:cubicBezTo>
                  <a:pt x="254281" y="1634819"/>
                  <a:pt x="-139926" y="1050538"/>
                  <a:pt x="0" y="759451"/>
                </a:cubicBezTo>
                <a:close/>
              </a:path>
              <a:path w="1518902" h="1518902" stroke="0" extrusionOk="0">
                <a:moveTo>
                  <a:pt x="0" y="759451"/>
                </a:moveTo>
                <a:cubicBezTo>
                  <a:pt x="-17926" y="304534"/>
                  <a:pt x="320148" y="59549"/>
                  <a:pt x="759451" y="0"/>
                </a:cubicBezTo>
                <a:cubicBezTo>
                  <a:pt x="1187724" y="57725"/>
                  <a:pt x="1453689" y="402636"/>
                  <a:pt x="1518902" y="759451"/>
                </a:cubicBezTo>
                <a:cubicBezTo>
                  <a:pt x="1550717" y="1074285"/>
                  <a:pt x="1227828" y="1616413"/>
                  <a:pt x="759451" y="1518902"/>
                </a:cubicBezTo>
                <a:cubicBezTo>
                  <a:pt x="371312" y="1421609"/>
                  <a:pt x="63772" y="1199554"/>
                  <a:pt x="0" y="759451"/>
                </a:cubicBezTo>
                <a:close/>
              </a:path>
              <a:path w="1518902" h="1518902" fill="none" stroke="0" extrusionOk="0">
                <a:moveTo>
                  <a:pt x="0" y="759451"/>
                </a:moveTo>
                <a:cubicBezTo>
                  <a:pt x="-54378" y="304010"/>
                  <a:pt x="322865" y="43525"/>
                  <a:pt x="759451" y="0"/>
                </a:cubicBezTo>
                <a:cubicBezTo>
                  <a:pt x="1203398" y="-51624"/>
                  <a:pt x="1614206" y="370402"/>
                  <a:pt x="1518902" y="759451"/>
                </a:cubicBezTo>
                <a:cubicBezTo>
                  <a:pt x="1439305" y="1075741"/>
                  <a:pt x="1173150" y="1555934"/>
                  <a:pt x="759451" y="1518902"/>
                </a:cubicBezTo>
                <a:cubicBezTo>
                  <a:pt x="214516" y="1542521"/>
                  <a:pt x="-65049" y="1188189"/>
                  <a:pt x="0" y="759451"/>
                </a:cubicBezTo>
                <a:close/>
              </a:path>
              <a:path w="1518902" h="1518902" fill="none" stroke="0" extrusionOk="0">
                <a:moveTo>
                  <a:pt x="0" y="759451"/>
                </a:moveTo>
                <a:cubicBezTo>
                  <a:pt x="-747" y="262470"/>
                  <a:pt x="328892" y="74564"/>
                  <a:pt x="759451" y="0"/>
                </a:cubicBezTo>
                <a:cubicBezTo>
                  <a:pt x="1260168" y="73697"/>
                  <a:pt x="1616829" y="436064"/>
                  <a:pt x="1518902" y="759451"/>
                </a:cubicBezTo>
                <a:cubicBezTo>
                  <a:pt x="1482148" y="1125697"/>
                  <a:pt x="1244756" y="1606794"/>
                  <a:pt x="759451" y="1518902"/>
                </a:cubicBezTo>
                <a:cubicBezTo>
                  <a:pt x="280688" y="1543037"/>
                  <a:pt x="-75483" y="1117076"/>
                  <a:pt x="0" y="759451"/>
                </a:cubicBezTo>
                <a:close/>
              </a:path>
            </a:pathLst>
          </a:custGeom>
          <a:ln w="28575">
            <a:noFill/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0 w 1518902"/>
                      <a:gd name="connsiteY0" fmla="*/ 759451 h 1518902"/>
                      <a:gd name="connsiteX1" fmla="*/ 759451 w 1518902"/>
                      <a:gd name="connsiteY1" fmla="*/ 0 h 1518902"/>
                      <a:gd name="connsiteX2" fmla="*/ 1518902 w 1518902"/>
                      <a:gd name="connsiteY2" fmla="*/ 759451 h 1518902"/>
                      <a:gd name="connsiteX3" fmla="*/ 759451 w 1518902"/>
                      <a:gd name="connsiteY3" fmla="*/ 1518902 h 1518902"/>
                      <a:gd name="connsiteX4" fmla="*/ 0 w 1518902"/>
                      <a:gd name="connsiteY4" fmla="*/ 759451 h 1518902"/>
                      <a:gd name="connsiteX0" fmla="*/ 0 w 1518902"/>
                      <a:gd name="connsiteY0" fmla="*/ 759451 h 1518902"/>
                      <a:gd name="connsiteX1" fmla="*/ 759451 w 1518902"/>
                      <a:gd name="connsiteY1" fmla="*/ 0 h 1518902"/>
                      <a:gd name="connsiteX2" fmla="*/ 1518902 w 1518902"/>
                      <a:gd name="connsiteY2" fmla="*/ 759451 h 1518902"/>
                      <a:gd name="connsiteX3" fmla="*/ 759451 w 1518902"/>
                      <a:gd name="connsiteY3" fmla="*/ 1518902 h 1518902"/>
                      <a:gd name="connsiteX4" fmla="*/ 0 w 1518902"/>
                      <a:gd name="connsiteY4" fmla="*/ 759451 h 1518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8902" h="1518902" fill="none" extrusionOk="0">
                        <a:moveTo>
                          <a:pt x="0" y="759451"/>
                        </a:moveTo>
                        <a:cubicBezTo>
                          <a:pt x="-41799" y="322892"/>
                          <a:pt x="312753" y="49268"/>
                          <a:pt x="759451" y="0"/>
                        </a:cubicBezTo>
                        <a:cubicBezTo>
                          <a:pt x="1272177" y="107125"/>
                          <a:pt x="1607253" y="430336"/>
                          <a:pt x="1518902" y="759451"/>
                        </a:cubicBezTo>
                        <a:cubicBezTo>
                          <a:pt x="1486101" y="1168833"/>
                          <a:pt x="1252119" y="1603478"/>
                          <a:pt x="759451" y="1518902"/>
                        </a:cubicBezTo>
                        <a:cubicBezTo>
                          <a:pt x="289807" y="1586787"/>
                          <a:pt x="-89638" y="1096665"/>
                          <a:pt x="0" y="759451"/>
                        </a:cubicBezTo>
                        <a:close/>
                      </a:path>
                      <a:path w="1518902" h="1518902" stroke="0" extrusionOk="0">
                        <a:moveTo>
                          <a:pt x="0" y="759451"/>
                        </a:moveTo>
                        <a:cubicBezTo>
                          <a:pt x="2418" y="296742"/>
                          <a:pt x="339467" y="29496"/>
                          <a:pt x="759451" y="0"/>
                        </a:cubicBezTo>
                        <a:cubicBezTo>
                          <a:pt x="1172084" y="-6685"/>
                          <a:pt x="1497255" y="388767"/>
                          <a:pt x="1518902" y="759451"/>
                        </a:cubicBezTo>
                        <a:cubicBezTo>
                          <a:pt x="1529378" y="1109402"/>
                          <a:pt x="1185563" y="1550046"/>
                          <a:pt x="759451" y="1518902"/>
                        </a:cubicBezTo>
                        <a:cubicBezTo>
                          <a:pt x="339698" y="1436852"/>
                          <a:pt x="33269" y="1209498"/>
                          <a:pt x="0" y="759451"/>
                        </a:cubicBezTo>
                        <a:close/>
                      </a:path>
                      <a:path w="1518902" h="1518902" fill="none" stroke="0" extrusionOk="0">
                        <a:moveTo>
                          <a:pt x="0" y="759451"/>
                        </a:moveTo>
                        <a:cubicBezTo>
                          <a:pt x="2583" y="315429"/>
                          <a:pt x="346427" y="52050"/>
                          <a:pt x="759451" y="0"/>
                        </a:cubicBezTo>
                        <a:cubicBezTo>
                          <a:pt x="1209554" y="12319"/>
                          <a:pt x="1598583" y="404287"/>
                          <a:pt x="1518902" y="759451"/>
                        </a:cubicBezTo>
                        <a:cubicBezTo>
                          <a:pt x="1505824" y="1099346"/>
                          <a:pt x="1181218" y="1549543"/>
                          <a:pt x="759451" y="1518902"/>
                        </a:cubicBezTo>
                        <a:cubicBezTo>
                          <a:pt x="284709" y="1509918"/>
                          <a:pt x="-20312" y="1180679"/>
                          <a:pt x="0" y="75945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培訓前</a:t>
            </a:r>
            <a:br>
              <a:rPr lang="en-US" altLang="zh-TW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</a:b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訪談紀錄</a:t>
            </a:r>
          </a:p>
        </p:txBody>
      </p:sp>
      <p:sp>
        <p:nvSpPr>
          <p:cNvPr id="1004" name="流程圖: 接點 4">
            <a:extLst>
              <a:ext uri="{FF2B5EF4-FFF2-40B4-BE49-F238E27FC236}">
                <a16:creationId xmlns:a16="http://schemas.microsoft.com/office/drawing/2014/main" id="{B8C7FBED-0EBB-4C49-91A3-BFC6A5F83C8C}"/>
              </a:ext>
            </a:extLst>
          </p:cNvPr>
          <p:cNvSpPr/>
          <p:nvPr/>
        </p:nvSpPr>
        <p:spPr>
          <a:xfrm>
            <a:off x="3971075" y="2677787"/>
            <a:ext cx="2073887" cy="2073887"/>
          </a:xfrm>
          <a:custGeom>
            <a:avLst/>
            <a:gdLst>
              <a:gd name="connsiteX0" fmla="*/ 0 w 2073887"/>
              <a:gd name="connsiteY0" fmla="*/ 1036943 h 2073887"/>
              <a:gd name="connsiteX1" fmla="*/ 1036943 w 2073887"/>
              <a:gd name="connsiteY1" fmla="*/ 0 h 2073887"/>
              <a:gd name="connsiteX2" fmla="*/ 2073887 w 2073887"/>
              <a:gd name="connsiteY2" fmla="*/ 1036943 h 2073887"/>
              <a:gd name="connsiteX3" fmla="*/ 1036943 w 2073887"/>
              <a:gd name="connsiteY3" fmla="*/ 2073887 h 2073887"/>
              <a:gd name="connsiteX4" fmla="*/ 0 w 2073887"/>
              <a:gd name="connsiteY4" fmla="*/ 1036943 h 2073887"/>
              <a:gd name="connsiteX0" fmla="*/ 0 w 2073887"/>
              <a:gd name="connsiteY0" fmla="*/ 1036943 h 2073887"/>
              <a:gd name="connsiteX1" fmla="*/ 1036943 w 2073887"/>
              <a:gd name="connsiteY1" fmla="*/ 0 h 2073887"/>
              <a:gd name="connsiteX2" fmla="*/ 2073887 w 2073887"/>
              <a:gd name="connsiteY2" fmla="*/ 1036943 h 2073887"/>
              <a:gd name="connsiteX3" fmla="*/ 1036943 w 2073887"/>
              <a:gd name="connsiteY3" fmla="*/ 2073887 h 2073887"/>
              <a:gd name="connsiteX4" fmla="*/ 0 w 2073887"/>
              <a:gd name="connsiteY4" fmla="*/ 1036943 h 2073887"/>
              <a:gd name="connsiteX0" fmla="*/ 0 w 2073887"/>
              <a:gd name="connsiteY0" fmla="*/ 1036943 h 2073887"/>
              <a:gd name="connsiteX1" fmla="*/ 1036943 w 2073887"/>
              <a:gd name="connsiteY1" fmla="*/ 0 h 2073887"/>
              <a:gd name="connsiteX2" fmla="*/ 2073887 w 2073887"/>
              <a:gd name="connsiteY2" fmla="*/ 1036943 h 2073887"/>
              <a:gd name="connsiteX3" fmla="*/ 1036943 w 2073887"/>
              <a:gd name="connsiteY3" fmla="*/ 2073887 h 2073887"/>
              <a:gd name="connsiteX4" fmla="*/ 0 w 2073887"/>
              <a:gd name="connsiteY4" fmla="*/ 1036943 h 207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887" h="2073887" fill="none" extrusionOk="0">
                <a:moveTo>
                  <a:pt x="0" y="1036943"/>
                </a:moveTo>
                <a:cubicBezTo>
                  <a:pt x="-84598" y="429596"/>
                  <a:pt x="369078" y="171984"/>
                  <a:pt x="1036943" y="0"/>
                </a:cubicBezTo>
                <a:cubicBezTo>
                  <a:pt x="1739141" y="148711"/>
                  <a:pt x="2249959" y="644249"/>
                  <a:pt x="2073887" y="1036943"/>
                </a:cubicBezTo>
                <a:cubicBezTo>
                  <a:pt x="1951669" y="1572178"/>
                  <a:pt x="1730497" y="2213470"/>
                  <a:pt x="1036943" y="2073887"/>
                </a:cubicBezTo>
                <a:cubicBezTo>
                  <a:pt x="358051" y="2217478"/>
                  <a:pt x="-195650" y="1430171"/>
                  <a:pt x="0" y="1036943"/>
                </a:cubicBezTo>
                <a:close/>
              </a:path>
              <a:path w="2073887" h="2073887" stroke="0" extrusionOk="0">
                <a:moveTo>
                  <a:pt x="0" y="1036943"/>
                </a:moveTo>
                <a:cubicBezTo>
                  <a:pt x="-76766" y="435835"/>
                  <a:pt x="438952" y="78465"/>
                  <a:pt x="1036943" y="0"/>
                </a:cubicBezTo>
                <a:cubicBezTo>
                  <a:pt x="1636272" y="138823"/>
                  <a:pt x="2034924" y="533812"/>
                  <a:pt x="2073887" y="1036943"/>
                </a:cubicBezTo>
                <a:cubicBezTo>
                  <a:pt x="2117678" y="1466234"/>
                  <a:pt x="1634633" y="2141349"/>
                  <a:pt x="1036943" y="2073887"/>
                </a:cubicBezTo>
                <a:cubicBezTo>
                  <a:pt x="499268" y="1944766"/>
                  <a:pt x="195506" y="1602504"/>
                  <a:pt x="0" y="1036943"/>
                </a:cubicBezTo>
                <a:close/>
              </a:path>
              <a:path w="2073887" h="2073887" fill="none" stroke="0" extrusionOk="0">
                <a:moveTo>
                  <a:pt x="0" y="1036943"/>
                </a:moveTo>
                <a:cubicBezTo>
                  <a:pt x="-34120" y="416914"/>
                  <a:pt x="431545" y="86348"/>
                  <a:pt x="1036943" y="0"/>
                </a:cubicBezTo>
                <a:cubicBezTo>
                  <a:pt x="1634851" y="-37323"/>
                  <a:pt x="2206537" y="512632"/>
                  <a:pt x="2073887" y="1036943"/>
                </a:cubicBezTo>
                <a:cubicBezTo>
                  <a:pt x="2033303" y="1579814"/>
                  <a:pt x="1524856" y="2184363"/>
                  <a:pt x="1036943" y="2073887"/>
                </a:cubicBezTo>
                <a:cubicBezTo>
                  <a:pt x="348633" y="2131607"/>
                  <a:pt x="-129851" y="1630338"/>
                  <a:pt x="0" y="1036943"/>
                </a:cubicBezTo>
                <a:close/>
              </a:path>
              <a:path w="2073887" h="2073887" fill="none" stroke="0" extrusionOk="0">
                <a:moveTo>
                  <a:pt x="0" y="1036943"/>
                </a:moveTo>
                <a:cubicBezTo>
                  <a:pt x="-40240" y="424802"/>
                  <a:pt x="434813" y="129610"/>
                  <a:pt x="1036943" y="0"/>
                </a:cubicBezTo>
                <a:cubicBezTo>
                  <a:pt x="1693655" y="90644"/>
                  <a:pt x="2241352" y="614532"/>
                  <a:pt x="2073887" y="1036943"/>
                </a:cubicBezTo>
                <a:cubicBezTo>
                  <a:pt x="1987550" y="1492481"/>
                  <a:pt x="1635081" y="2193765"/>
                  <a:pt x="1036943" y="2073887"/>
                </a:cubicBezTo>
                <a:cubicBezTo>
                  <a:pt x="388700" y="2101602"/>
                  <a:pt x="-92468" y="1552405"/>
                  <a:pt x="0" y="1036943"/>
                </a:cubicBezTo>
                <a:close/>
              </a:path>
            </a:pathLst>
          </a:custGeom>
          <a:solidFill>
            <a:srgbClr val="007BB9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0 w 2073887"/>
                      <a:gd name="connsiteY0" fmla="*/ 1036943 h 2073887"/>
                      <a:gd name="connsiteX1" fmla="*/ 1036943 w 2073887"/>
                      <a:gd name="connsiteY1" fmla="*/ 0 h 2073887"/>
                      <a:gd name="connsiteX2" fmla="*/ 2073887 w 2073887"/>
                      <a:gd name="connsiteY2" fmla="*/ 1036943 h 2073887"/>
                      <a:gd name="connsiteX3" fmla="*/ 1036943 w 2073887"/>
                      <a:gd name="connsiteY3" fmla="*/ 2073887 h 2073887"/>
                      <a:gd name="connsiteX4" fmla="*/ 0 w 2073887"/>
                      <a:gd name="connsiteY4" fmla="*/ 1036943 h 2073887"/>
                      <a:gd name="connsiteX0" fmla="*/ 0 w 2073887"/>
                      <a:gd name="connsiteY0" fmla="*/ 1036943 h 2073887"/>
                      <a:gd name="connsiteX1" fmla="*/ 1036943 w 2073887"/>
                      <a:gd name="connsiteY1" fmla="*/ 0 h 2073887"/>
                      <a:gd name="connsiteX2" fmla="*/ 2073887 w 2073887"/>
                      <a:gd name="connsiteY2" fmla="*/ 1036943 h 2073887"/>
                      <a:gd name="connsiteX3" fmla="*/ 1036943 w 2073887"/>
                      <a:gd name="connsiteY3" fmla="*/ 2073887 h 2073887"/>
                      <a:gd name="connsiteX4" fmla="*/ 0 w 2073887"/>
                      <a:gd name="connsiteY4" fmla="*/ 1036943 h 2073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73887" h="2073887" fill="none" extrusionOk="0">
                        <a:moveTo>
                          <a:pt x="0" y="1036943"/>
                        </a:moveTo>
                        <a:cubicBezTo>
                          <a:pt x="-52447" y="442768"/>
                          <a:pt x="412170" y="94118"/>
                          <a:pt x="1036943" y="0"/>
                        </a:cubicBezTo>
                        <a:cubicBezTo>
                          <a:pt x="1697224" y="100579"/>
                          <a:pt x="2192032" y="585031"/>
                          <a:pt x="2073887" y="1036943"/>
                        </a:cubicBezTo>
                        <a:cubicBezTo>
                          <a:pt x="1996101" y="1585794"/>
                          <a:pt x="1691450" y="2168376"/>
                          <a:pt x="1036943" y="2073887"/>
                        </a:cubicBezTo>
                        <a:cubicBezTo>
                          <a:pt x="400804" y="2159675"/>
                          <a:pt x="-145041" y="1476593"/>
                          <a:pt x="0" y="1036943"/>
                        </a:cubicBezTo>
                        <a:close/>
                      </a:path>
                      <a:path w="2073887" h="2073887" stroke="0" extrusionOk="0">
                        <a:moveTo>
                          <a:pt x="0" y="1036943"/>
                        </a:moveTo>
                        <a:cubicBezTo>
                          <a:pt x="-47681" y="424695"/>
                          <a:pt x="448372" y="63812"/>
                          <a:pt x="1036943" y="0"/>
                        </a:cubicBezTo>
                        <a:cubicBezTo>
                          <a:pt x="1613224" y="43907"/>
                          <a:pt x="2077470" y="520268"/>
                          <a:pt x="2073887" y="1036943"/>
                        </a:cubicBezTo>
                        <a:cubicBezTo>
                          <a:pt x="2100234" y="1494941"/>
                          <a:pt x="1619312" y="2117291"/>
                          <a:pt x="1036943" y="2073887"/>
                        </a:cubicBezTo>
                        <a:cubicBezTo>
                          <a:pt x="488479" y="1949968"/>
                          <a:pt x="102845" y="1632712"/>
                          <a:pt x="0" y="1036943"/>
                        </a:cubicBezTo>
                        <a:close/>
                      </a:path>
                      <a:path w="2073887" h="2073887" fill="none" stroke="0" extrusionOk="0">
                        <a:moveTo>
                          <a:pt x="0" y="1036943"/>
                        </a:moveTo>
                        <a:cubicBezTo>
                          <a:pt x="7247" y="425207"/>
                          <a:pt x="498122" y="110436"/>
                          <a:pt x="1036943" y="0"/>
                        </a:cubicBezTo>
                        <a:cubicBezTo>
                          <a:pt x="1635873" y="-26703"/>
                          <a:pt x="2187150" y="554681"/>
                          <a:pt x="2073887" y="1036943"/>
                        </a:cubicBezTo>
                        <a:cubicBezTo>
                          <a:pt x="2064257" y="1590798"/>
                          <a:pt x="1609780" y="2117092"/>
                          <a:pt x="1036943" y="2073887"/>
                        </a:cubicBezTo>
                        <a:cubicBezTo>
                          <a:pt x="398498" y="2108446"/>
                          <a:pt x="-27042" y="1613079"/>
                          <a:pt x="0" y="103694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建立你專屬</a:t>
            </a:r>
            <a:endParaRPr lang="en-US" altLang="zh-TW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ctr"/>
            <a:r>
              <a:rPr lang="zh-TW" altLang="en-US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學習輔導紀錄</a:t>
            </a:r>
          </a:p>
        </p:txBody>
      </p:sp>
      <p:pic>
        <p:nvPicPr>
          <p:cNvPr id="1005" name="圖形 1004">
            <a:extLst>
              <a:ext uri="{FF2B5EF4-FFF2-40B4-BE49-F238E27FC236}">
                <a16:creationId xmlns:a16="http://schemas.microsoft.com/office/drawing/2014/main" id="{CAF07D17-98F3-60A7-21FB-64FBDBFF6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7493" y="3894201"/>
            <a:ext cx="190500" cy="7524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B21F00D-6D6A-8508-79CC-488D7940FEA3}"/>
              </a:ext>
            </a:extLst>
          </p:cNvPr>
          <p:cNvSpPr txBox="1">
            <a:spLocks/>
          </p:cNvSpPr>
          <p:nvPr/>
        </p:nvSpPr>
        <p:spPr>
          <a:xfrm>
            <a:off x="457199" y="310178"/>
            <a:ext cx="1863969" cy="21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zh-TW" altLang="en-US" sz="180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學習路上不孤單</a:t>
            </a:r>
          </a:p>
        </p:txBody>
      </p:sp>
      <p:sp>
        <p:nvSpPr>
          <p:cNvPr id="7" name="流程圖: 接點 4">
            <a:extLst>
              <a:ext uri="{FF2B5EF4-FFF2-40B4-BE49-F238E27FC236}">
                <a16:creationId xmlns:a16="http://schemas.microsoft.com/office/drawing/2014/main" id="{8723977E-98AB-6961-DEB1-DED6B33DD84F}"/>
              </a:ext>
            </a:extLst>
          </p:cNvPr>
          <p:cNvSpPr/>
          <p:nvPr/>
        </p:nvSpPr>
        <p:spPr>
          <a:xfrm>
            <a:off x="501023" y="3042805"/>
            <a:ext cx="1780580" cy="1780580"/>
          </a:xfrm>
          <a:custGeom>
            <a:avLst/>
            <a:gdLst>
              <a:gd name="connsiteX0" fmla="*/ 0 w 1780580"/>
              <a:gd name="connsiteY0" fmla="*/ 890290 h 1780580"/>
              <a:gd name="connsiteX1" fmla="*/ 890290 w 1780580"/>
              <a:gd name="connsiteY1" fmla="*/ 0 h 1780580"/>
              <a:gd name="connsiteX2" fmla="*/ 1780580 w 1780580"/>
              <a:gd name="connsiteY2" fmla="*/ 890290 h 1780580"/>
              <a:gd name="connsiteX3" fmla="*/ 890290 w 1780580"/>
              <a:gd name="connsiteY3" fmla="*/ 1780580 h 1780580"/>
              <a:gd name="connsiteX4" fmla="*/ 0 w 1780580"/>
              <a:gd name="connsiteY4" fmla="*/ 890290 h 1780580"/>
              <a:gd name="connsiteX0" fmla="*/ 0 w 1780580"/>
              <a:gd name="connsiteY0" fmla="*/ 890290 h 1780580"/>
              <a:gd name="connsiteX1" fmla="*/ 890290 w 1780580"/>
              <a:gd name="connsiteY1" fmla="*/ 0 h 1780580"/>
              <a:gd name="connsiteX2" fmla="*/ 1780580 w 1780580"/>
              <a:gd name="connsiteY2" fmla="*/ 890290 h 1780580"/>
              <a:gd name="connsiteX3" fmla="*/ 890290 w 1780580"/>
              <a:gd name="connsiteY3" fmla="*/ 1780580 h 1780580"/>
              <a:gd name="connsiteX4" fmla="*/ 0 w 1780580"/>
              <a:gd name="connsiteY4" fmla="*/ 890290 h 1780580"/>
              <a:gd name="connsiteX0" fmla="*/ 0 w 1780580"/>
              <a:gd name="connsiteY0" fmla="*/ 890290 h 1780580"/>
              <a:gd name="connsiteX1" fmla="*/ 890290 w 1780580"/>
              <a:gd name="connsiteY1" fmla="*/ 0 h 1780580"/>
              <a:gd name="connsiteX2" fmla="*/ 1780580 w 1780580"/>
              <a:gd name="connsiteY2" fmla="*/ 890290 h 1780580"/>
              <a:gd name="connsiteX3" fmla="*/ 890290 w 1780580"/>
              <a:gd name="connsiteY3" fmla="*/ 1780580 h 1780580"/>
              <a:gd name="connsiteX4" fmla="*/ 0 w 1780580"/>
              <a:gd name="connsiteY4" fmla="*/ 890290 h 178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580" h="1780580" fill="none" extrusionOk="0">
                <a:moveTo>
                  <a:pt x="0" y="890290"/>
                </a:moveTo>
                <a:cubicBezTo>
                  <a:pt x="-90641" y="361460"/>
                  <a:pt x="334420" y="115966"/>
                  <a:pt x="890290" y="0"/>
                </a:cubicBezTo>
                <a:cubicBezTo>
                  <a:pt x="1529533" y="169427"/>
                  <a:pt x="1904062" y="524827"/>
                  <a:pt x="1780580" y="890290"/>
                </a:cubicBezTo>
                <a:cubicBezTo>
                  <a:pt x="1641946" y="1339500"/>
                  <a:pt x="1519438" y="1939320"/>
                  <a:pt x="890290" y="1780580"/>
                </a:cubicBezTo>
                <a:cubicBezTo>
                  <a:pt x="306041" y="1905715"/>
                  <a:pt x="-163706" y="1231825"/>
                  <a:pt x="0" y="890290"/>
                </a:cubicBezTo>
                <a:close/>
              </a:path>
              <a:path w="1780580" h="1780580" stroke="0" extrusionOk="0">
                <a:moveTo>
                  <a:pt x="0" y="890290"/>
                </a:moveTo>
                <a:cubicBezTo>
                  <a:pt x="-83472" y="380923"/>
                  <a:pt x="391355" y="44836"/>
                  <a:pt x="890290" y="0"/>
                </a:cubicBezTo>
                <a:cubicBezTo>
                  <a:pt x="1387920" y="49442"/>
                  <a:pt x="1723762" y="465753"/>
                  <a:pt x="1780580" y="890290"/>
                </a:cubicBezTo>
                <a:cubicBezTo>
                  <a:pt x="1810599" y="1271338"/>
                  <a:pt x="1423652" y="1870226"/>
                  <a:pt x="890290" y="1780580"/>
                </a:cubicBezTo>
                <a:cubicBezTo>
                  <a:pt x="441581" y="1663488"/>
                  <a:pt x="62764" y="1410124"/>
                  <a:pt x="0" y="890290"/>
                </a:cubicBezTo>
                <a:close/>
              </a:path>
              <a:path w="1780580" h="1780580" fill="none" stroke="0" extrusionOk="0">
                <a:moveTo>
                  <a:pt x="0" y="890290"/>
                </a:moveTo>
                <a:cubicBezTo>
                  <a:pt x="-90155" y="351090"/>
                  <a:pt x="380271" y="51669"/>
                  <a:pt x="890290" y="0"/>
                </a:cubicBezTo>
                <a:cubicBezTo>
                  <a:pt x="1416848" y="3130"/>
                  <a:pt x="1901375" y="414537"/>
                  <a:pt x="1780580" y="890290"/>
                </a:cubicBezTo>
                <a:cubicBezTo>
                  <a:pt x="1692482" y="1262921"/>
                  <a:pt x="1342694" y="1849788"/>
                  <a:pt x="890290" y="1780580"/>
                </a:cubicBezTo>
                <a:cubicBezTo>
                  <a:pt x="251547" y="1808233"/>
                  <a:pt x="-46960" y="1387973"/>
                  <a:pt x="0" y="890290"/>
                </a:cubicBezTo>
                <a:close/>
              </a:path>
              <a:path w="1780580" h="1780580" fill="none" stroke="0" extrusionOk="0">
                <a:moveTo>
                  <a:pt x="0" y="890290"/>
                </a:moveTo>
                <a:cubicBezTo>
                  <a:pt x="-21253" y="337679"/>
                  <a:pt x="373886" y="69122"/>
                  <a:pt x="890290" y="0"/>
                </a:cubicBezTo>
                <a:cubicBezTo>
                  <a:pt x="1479308" y="92068"/>
                  <a:pt x="1905719" y="517374"/>
                  <a:pt x="1780580" y="890290"/>
                </a:cubicBezTo>
                <a:cubicBezTo>
                  <a:pt x="1733717" y="1278417"/>
                  <a:pt x="1446979" y="1889120"/>
                  <a:pt x="890290" y="1780580"/>
                </a:cubicBezTo>
                <a:cubicBezTo>
                  <a:pt x="334718" y="1836089"/>
                  <a:pt x="-90976" y="1305939"/>
                  <a:pt x="0" y="89029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0 w 1518902"/>
                      <a:gd name="connsiteY0" fmla="*/ 759451 h 1518902"/>
                      <a:gd name="connsiteX1" fmla="*/ 759451 w 1518902"/>
                      <a:gd name="connsiteY1" fmla="*/ 0 h 1518902"/>
                      <a:gd name="connsiteX2" fmla="*/ 1518902 w 1518902"/>
                      <a:gd name="connsiteY2" fmla="*/ 759451 h 1518902"/>
                      <a:gd name="connsiteX3" fmla="*/ 759451 w 1518902"/>
                      <a:gd name="connsiteY3" fmla="*/ 1518902 h 1518902"/>
                      <a:gd name="connsiteX4" fmla="*/ 0 w 1518902"/>
                      <a:gd name="connsiteY4" fmla="*/ 759451 h 1518902"/>
                      <a:gd name="connsiteX0" fmla="*/ 0 w 1518902"/>
                      <a:gd name="connsiteY0" fmla="*/ 759451 h 1518902"/>
                      <a:gd name="connsiteX1" fmla="*/ 759451 w 1518902"/>
                      <a:gd name="connsiteY1" fmla="*/ 0 h 1518902"/>
                      <a:gd name="connsiteX2" fmla="*/ 1518902 w 1518902"/>
                      <a:gd name="connsiteY2" fmla="*/ 759451 h 1518902"/>
                      <a:gd name="connsiteX3" fmla="*/ 759451 w 1518902"/>
                      <a:gd name="connsiteY3" fmla="*/ 1518902 h 1518902"/>
                      <a:gd name="connsiteX4" fmla="*/ 0 w 1518902"/>
                      <a:gd name="connsiteY4" fmla="*/ 759451 h 1518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8902" h="1518902" fill="none" extrusionOk="0">
                        <a:moveTo>
                          <a:pt x="0" y="759451"/>
                        </a:moveTo>
                        <a:cubicBezTo>
                          <a:pt x="-41799" y="322892"/>
                          <a:pt x="312753" y="49268"/>
                          <a:pt x="759451" y="0"/>
                        </a:cubicBezTo>
                        <a:cubicBezTo>
                          <a:pt x="1272177" y="107125"/>
                          <a:pt x="1607253" y="430336"/>
                          <a:pt x="1518902" y="759451"/>
                        </a:cubicBezTo>
                        <a:cubicBezTo>
                          <a:pt x="1486101" y="1168833"/>
                          <a:pt x="1252119" y="1603478"/>
                          <a:pt x="759451" y="1518902"/>
                        </a:cubicBezTo>
                        <a:cubicBezTo>
                          <a:pt x="289807" y="1586787"/>
                          <a:pt x="-89638" y="1096665"/>
                          <a:pt x="0" y="759451"/>
                        </a:cubicBezTo>
                        <a:close/>
                      </a:path>
                      <a:path w="1518902" h="1518902" stroke="0" extrusionOk="0">
                        <a:moveTo>
                          <a:pt x="0" y="759451"/>
                        </a:moveTo>
                        <a:cubicBezTo>
                          <a:pt x="2418" y="296742"/>
                          <a:pt x="339467" y="29496"/>
                          <a:pt x="759451" y="0"/>
                        </a:cubicBezTo>
                        <a:cubicBezTo>
                          <a:pt x="1172084" y="-6685"/>
                          <a:pt x="1497255" y="388767"/>
                          <a:pt x="1518902" y="759451"/>
                        </a:cubicBezTo>
                        <a:cubicBezTo>
                          <a:pt x="1529378" y="1109402"/>
                          <a:pt x="1185563" y="1550046"/>
                          <a:pt x="759451" y="1518902"/>
                        </a:cubicBezTo>
                        <a:cubicBezTo>
                          <a:pt x="339698" y="1436852"/>
                          <a:pt x="33269" y="1209498"/>
                          <a:pt x="0" y="759451"/>
                        </a:cubicBezTo>
                        <a:close/>
                      </a:path>
                      <a:path w="1518902" h="1518902" fill="none" stroke="0" extrusionOk="0">
                        <a:moveTo>
                          <a:pt x="0" y="759451"/>
                        </a:moveTo>
                        <a:cubicBezTo>
                          <a:pt x="2583" y="315429"/>
                          <a:pt x="346427" y="52050"/>
                          <a:pt x="759451" y="0"/>
                        </a:cubicBezTo>
                        <a:cubicBezTo>
                          <a:pt x="1209554" y="12319"/>
                          <a:pt x="1598583" y="404287"/>
                          <a:pt x="1518902" y="759451"/>
                        </a:cubicBezTo>
                        <a:cubicBezTo>
                          <a:pt x="1505824" y="1099346"/>
                          <a:pt x="1181218" y="1549543"/>
                          <a:pt x="759451" y="1518902"/>
                        </a:cubicBezTo>
                        <a:cubicBezTo>
                          <a:pt x="284709" y="1509918"/>
                          <a:pt x="-20312" y="1180679"/>
                          <a:pt x="0" y="75945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互動社群</a:t>
            </a:r>
          </a:p>
        </p:txBody>
      </p:sp>
    </p:spTree>
    <p:extLst>
      <p:ext uri="{BB962C8B-B14F-4D97-AF65-F5344CB8AC3E}">
        <p14:creationId xmlns:p14="http://schemas.microsoft.com/office/powerpoint/2010/main" val="10148235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03" grpId="0" animBg="1"/>
      <p:bldP spid="100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4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2488420" cy="6215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積分獎勵</a:t>
            </a:r>
          </a:p>
        </p:txBody>
      </p:sp>
      <p:grpSp>
        <p:nvGrpSpPr>
          <p:cNvPr id="1053" name="群組 1052">
            <a:extLst>
              <a:ext uri="{FF2B5EF4-FFF2-40B4-BE49-F238E27FC236}">
                <a16:creationId xmlns:a16="http://schemas.microsoft.com/office/drawing/2014/main" id="{ECAECF0E-F2F2-4A11-CD78-68BBE49F444B}"/>
              </a:ext>
            </a:extLst>
          </p:cNvPr>
          <p:cNvGrpSpPr/>
          <p:nvPr/>
        </p:nvGrpSpPr>
        <p:grpSpPr>
          <a:xfrm>
            <a:off x="1813220" y="1473917"/>
            <a:ext cx="2526668" cy="3328308"/>
            <a:chOff x="428133" y="1473917"/>
            <a:chExt cx="2526668" cy="3328308"/>
          </a:xfrm>
        </p:grpSpPr>
        <p:sp>
          <p:nvSpPr>
            <p:cNvPr id="1047" name="橢圓 1046">
              <a:extLst>
                <a:ext uri="{FF2B5EF4-FFF2-40B4-BE49-F238E27FC236}">
                  <a16:creationId xmlns:a16="http://schemas.microsoft.com/office/drawing/2014/main" id="{2DA88A64-18E6-D00F-293D-FCAF9A71B960}"/>
                </a:ext>
              </a:extLst>
            </p:cNvPr>
            <p:cNvSpPr/>
            <p:nvPr/>
          </p:nvSpPr>
          <p:spPr>
            <a:xfrm rot="20210552">
              <a:off x="1127595" y="1473917"/>
              <a:ext cx="1204078" cy="1077836"/>
            </a:xfrm>
            <a:prstGeom prst="ellipse">
              <a:avLst/>
            </a:prstGeom>
            <a:solidFill>
              <a:srgbClr val="E8A30A"/>
            </a:solidFill>
            <a:ln w="241300">
              <a:solidFill>
                <a:srgbClr val="FFD408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perspectiveContrastingRightFacing"/>
              <a:lightRig rig="threePt" dir="t"/>
            </a:scene3d>
            <a:sp3d>
              <a:bevelT prst="relaxedInset"/>
            </a:sp3d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26" name="矩形 1625">
              <a:extLst>
                <a:ext uri="{FF2B5EF4-FFF2-40B4-BE49-F238E27FC236}">
                  <a16:creationId xmlns:a16="http://schemas.microsoft.com/office/drawing/2014/main" id="{965C52A2-84F5-E30C-418A-CB64F0FAE536}"/>
                </a:ext>
              </a:extLst>
            </p:cNvPr>
            <p:cNvSpPr/>
            <p:nvPr/>
          </p:nvSpPr>
          <p:spPr>
            <a:xfrm>
              <a:off x="428133" y="1720446"/>
              <a:ext cx="252666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b="1">
                  <a:solidFill>
                    <a:schemeClr val="bg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a:rPr>
                <a:t>何時</a:t>
              </a:r>
              <a:endParaRPr lang="en-US" altLang="zh-TW" sz="16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r>
                <a:rPr lang="zh-TW" altLang="en-US" sz="1600" b="1">
                  <a:solidFill>
                    <a:schemeClr val="bg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a:rPr>
                <a:t>開始累積</a:t>
              </a:r>
              <a:endParaRPr lang="en-US" altLang="zh-TW" sz="16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27" name="矩形: 圓角 1626">
              <a:extLst>
                <a:ext uri="{FF2B5EF4-FFF2-40B4-BE49-F238E27FC236}">
                  <a16:creationId xmlns:a16="http://schemas.microsoft.com/office/drawing/2014/main" id="{5ABEEEC1-C4B8-6B05-2E66-A616D8F11B2D}"/>
                </a:ext>
              </a:extLst>
            </p:cNvPr>
            <p:cNvSpPr/>
            <p:nvPr/>
          </p:nvSpPr>
          <p:spPr>
            <a:xfrm>
              <a:off x="536851" y="3153082"/>
              <a:ext cx="2385566" cy="1649143"/>
            </a:xfrm>
            <a:prstGeom prst="roundRect">
              <a:avLst/>
            </a:prstGeom>
            <a:solidFill>
              <a:schemeClr val="bg1"/>
            </a:solidFill>
            <a:ln w="38100">
              <a:noFill/>
              <a:prstDash val="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凡錄取培訓學員，並完成第一階段「職涯諮詢活動」</a:t>
              </a:r>
              <a:endPara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始得開通</a:t>
              </a:r>
              <a:r>
                <a:rPr lang="en-US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JTL</a:t>
              </a:r>
              <a:r>
                <a:rPr lang="zh-TW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學習存摺累計積分 </a:t>
              </a:r>
              <a:r>
                <a:rPr lang="en-US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(J coin)</a:t>
              </a: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小時</a:t>
              </a:r>
            </a:p>
          </p:txBody>
        </p:sp>
      </p:grpSp>
      <p:grpSp>
        <p:nvGrpSpPr>
          <p:cNvPr id="1052" name="群組 1051">
            <a:extLst>
              <a:ext uri="{FF2B5EF4-FFF2-40B4-BE49-F238E27FC236}">
                <a16:creationId xmlns:a16="http://schemas.microsoft.com/office/drawing/2014/main" id="{59471560-D9C5-0497-3339-389D4440EFB6}"/>
              </a:ext>
            </a:extLst>
          </p:cNvPr>
          <p:cNvGrpSpPr/>
          <p:nvPr/>
        </p:nvGrpSpPr>
        <p:grpSpPr>
          <a:xfrm>
            <a:off x="4245246" y="1420509"/>
            <a:ext cx="2526668" cy="3381716"/>
            <a:chOff x="3266462" y="1420509"/>
            <a:chExt cx="2526668" cy="3381716"/>
          </a:xfrm>
        </p:grpSpPr>
        <p:sp>
          <p:nvSpPr>
            <p:cNvPr id="1049" name="橢圓 1048">
              <a:extLst>
                <a:ext uri="{FF2B5EF4-FFF2-40B4-BE49-F238E27FC236}">
                  <a16:creationId xmlns:a16="http://schemas.microsoft.com/office/drawing/2014/main" id="{755BB23B-F77F-0DB2-3F09-16475DC3ADF9}"/>
                </a:ext>
              </a:extLst>
            </p:cNvPr>
            <p:cNvSpPr/>
            <p:nvPr/>
          </p:nvSpPr>
          <p:spPr>
            <a:xfrm rot="20210552">
              <a:off x="3969961" y="1420509"/>
              <a:ext cx="1204078" cy="1077836"/>
            </a:xfrm>
            <a:prstGeom prst="ellipse">
              <a:avLst/>
            </a:prstGeom>
            <a:solidFill>
              <a:srgbClr val="E8A30A"/>
            </a:solidFill>
            <a:ln w="241300">
              <a:solidFill>
                <a:srgbClr val="FFD408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perspectiveContrastingRightFacing"/>
              <a:lightRig rig="threePt" dir="t"/>
            </a:scene3d>
            <a:sp3d>
              <a:bevelT prst="relaxedInset"/>
            </a:sp3d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0" name="矩形 1629">
              <a:extLst>
                <a:ext uri="{FF2B5EF4-FFF2-40B4-BE49-F238E27FC236}">
                  <a16:creationId xmlns:a16="http://schemas.microsoft.com/office/drawing/2014/main" id="{CBADAB14-0768-4CB5-10D1-74C94BFE7D4A}"/>
                </a:ext>
              </a:extLst>
            </p:cNvPr>
            <p:cNvSpPr/>
            <p:nvPr/>
          </p:nvSpPr>
          <p:spPr>
            <a:xfrm>
              <a:off x="3266462" y="1706205"/>
              <a:ext cx="252666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b="1">
                  <a:solidFill>
                    <a:schemeClr val="bg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a:rPr>
                <a:t>多元</a:t>
              </a:r>
              <a:endParaRPr lang="en-US" altLang="zh-TW" sz="16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r>
                <a:rPr lang="zh-TW" altLang="en-US" sz="1600" b="1">
                  <a:solidFill>
                    <a:schemeClr val="bg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a:rPr>
                <a:t>獲取方式</a:t>
              </a:r>
              <a:endParaRPr lang="en-US" altLang="zh-TW" sz="16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31" name="矩形: 圓角 1630">
              <a:extLst>
                <a:ext uri="{FF2B5EF4-FFF2-40B4-BE49-F238E27FC236}">
                  <a16:creationId xmlns:a16="http://schemas.microsoft.com/office/drawing/2014/main" id="{A4673E9D-C238-5277-2FA2-0142121D4498}"/>
                </a:ext>
              </a:extLst>
            </p:cNvPr>
            <p:cNvSpPr/>
            <p:nvPr/>
          </p:nvSpPr>
          <p:spPr>
            <a:xfrm>
              <a:off x="3471077" y="3153082"/>
              <a:ext cx="2201846" cy="1649143"/>
            </a:xfrm>
            <a:prstGeom prst="roundRect">
              <a:avLst/>
            </a:prstGeom>
            <a:solidFill>
              <a:schemeClr val="bg1"/>
            </a:solidFill>
            <a:ln w="38100">
              <a:noFill/>
              <a:prstDash val="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完整參與課程</a:t>
              </a:r>
              <a:endPara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填寫線上滿意度</a:t>
              </a:r>
              <a:endPara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繳交心得</a:t>
              </a:r>
              <a:endPara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分享社群平台</a:t>
              </a:r>
              <a:endPara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繳交學員履歷</a:t>
              </a:r>
              <a:endPara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進入企業實習</a:t>
              </a:r>
              <a:endPara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參與見習會</a:t>
              </a:r>
            </a:p>
          </p:txBody>
        </p:sp>
      </p:grpSp>
      <p:grpSp>
        <p:nvGrpSpPr>
          <p:cNvPr id="1054" name="群組 1053">
            <a:extLst>
              <a:ext uri="{FF2B5EF4-FFF2-40B4-BE49-F238E27FC236}">
                <a16:creationId xmlns:a16="http://schemas.microsoft.com/office/drawing/2014/main" id="{D84C984A-E414-6D8B-4F34-37A62078AF78}"/>
              </a:ext>
            </a:extLst>
          </p:cNvPr>
          <p:cNvGrpSpPr/>
          <p:nvPr/>
        </p:nvGrpSpPr>
        <p:grpSpPr>
          <a:xfrm>
            <a:off x="6614716" y="1473918"/>
            <a:ext cx="2526668" cy="3328308"/>
            <a:chOff x="6153098" y="1473918"/>
            <a:chExt cx="2526668" cy="3328308"/>
          </a:xfrm>
        </p:grpSpPr>
        <p:sp>
          <p:nvSpPr>
            <p:cNvPr id="1050" name="橢圓 1049">
              <a:extLst>
                <a:ext uri="{FF2B5EF4-FFF2-40B4-BE49-F238E27FC236}">
                  <a16:creationId xmlns:a16="http://schemas.microsoft.com/office/drawing/2014/main" id="{0034BCBD-AE1D-5A28-7C82-3F2F1DA115D8}"/>
                </a:ext>
              </a:extLst>
            </p:cNvPr>
            <p:cNvSpPr/>
            <p:nvPr/>
          </p:nvSpPr>
          <p:spPr>
            <a:xfrm rot="20210552">
              <a:off x="6850494" y="1473918"/>
              <a:ext cx="1204078" cy="1077836"/>
            </a:xfrm>
            <a:prstGeom prst="ellipse">
              <a:avLst/>
            </a:prstGeom>
            <a:solidFill>
              <a:srgbClr val="E8A30A"/>
            </a:solidFill>
            <a:ln w="241300">
              <a:solidFill>
                <a:srgbClr val="FFD408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perspectiveContrastingRightFacing"/>
              <a:lightRig rig="threePt" dir="t"/>
            </a:scene3d>
            <a:sp3d>
              <a:bevelT prst="relaxedInset"/>
            </a:sp3d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4" name="矩形 1633">
              <a:extLst>
                <a:ext uri="{FF2B5EF4-FFF2-40B4-BE49-F238E27FC236}">
                  <a16:creationId xmlns:a16="http://schemas.microsoft.com/office/drawing/2014/main" id="{7F2453C5-CC07-F11A-8F55-B31675B8AEEA}"/>
                </a:ext>
              </a:extLst>
            </p:cNvPr>
            <p:cNvSpPr/>
            <p:nvPr/>
          </p:nvSpPr>
          <p:spPr>
            <a:xfrm>
              <a:off x="6153098" y="1726739"/>
              <a:ext cx="252666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b="1">
                  <a:solidFill>
                    <a:schemeClr val="bg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a:rPr>
                <a:t>兌換</a:t>
              </a:r>
              <a:endParaRPr lang="en-US" altLang="zh-TW" sz="16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r>
                <a:rPr lang="zh-TW" altLang="en-US" sz="1600" b="1">
                  <a:solidFill>
                    <a:schemeClr val="bg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a:rPr>
                <a:t>精美獎勵</a:t>
              </a:r>
              <a:endParaRPr lang="en-US" altLang="zh-TW" sz="16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35" name="矩形: 圓角 1634">
              <a:extLst>
                <a:ext uri="{FF2B5EF4-FFF2-40B4-BE49-F238E27FC236}">
                  <a16:creationId xmlns:a16="http://schemas.microsoft.com/office/drawing/2014/main" id="{587B69CB-BCB5-B208-8EA6-2890B7FF30FC}"/>
                </a:ext>
              </a:extLst>
            </p:cNvPr>
            <p:cNvSpPr/>
            <p:nvPr/>
          </p:nvSpPr>
          <p:spPr>
            <a:xfrm>
              <a:off x="6351610" y="3153083"/>
              <a:ext cx="2053316" cy="1649143"/>
            </a:xfrm>
            <a:prstGeom prst="roundRect">
              <a:avLst/>
            </a:prstGeom>
            <a:solidFill>
              <a:schemeClr val="bg1"/>
            </a:solidFill>
            <a:ln w="38100">
              <a:noFill/>
              <a:prstDash val="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滿</a:t>
              </a:r>
              <a:r>
                <a:rPr lang="en-US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40</a:t>
              </a: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枚</a:t>
              </a:r>
              <a:r>
                <a:rPr lang="en-US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J</a:t>
              </a: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coin</a:t>
              </a: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即可兌換電影券一張</a:t>
              </a:r>
              <a:endPara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見習會頒發首富獎</a:t>
              </a:r>
              <a:r>
                <a:rPr lang="en-US" altLang="zh-TW" sz="1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結算</a:t>
              </a:r>
              <a:r>
                <a:rPr lang="en-US" altLang="zh-TW" sz="1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coin</a:t>
              </a:r>
              <a:r>
                <a:rPr lang="zh-TW" altLang="en-US" sz="12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最多的人</a:t>
              </a:r>
              <a:r>
                <a:rPr lang="en-US" altLang="zh-TW" sz="1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zh-TW" altLang="en-US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" name="Google Shape;1175;p27">
            <a:extLst>
              <a:ext uri="{FF2B5EF4-FFF2-40B4-BE49-F238E27FC236}">
                <a16:creationId xmlns:a16="http://schemas.microsoft.com/office/drawing/2014/main" id="{A8B15740-3111-4EDF-2FB4-67066BFD540A}"/>
              </a:ext>
            </a:extLst>
          </p:cNvPr>
          <p:cNvGrpSpPr/>
          <p:nvPr/>
        </p:nvGrpSpPr>
        <p:grpSpPr>
          <a:xfrm>
            <a:off x="12027" y="2745086"/>
            <a:ext cx="1954329" cy="2102633"/>
            <a:chOff x="2152775" y="305709"/>
            <a:chExt cx="4264823" cy="4762415"/>
          </a:xfrm>
        </p:grpSpPr>
        <p:grpSp>
          <p:nvGrpSpPr>
            <p:cNvPr id="4" name="Google Shape;1176;p27">
              <a:extLst>
                <a:ext uri="{FF2B5EF4-FFF2-40B4-BE49-F238E27FC236}">
                  <a16:creationId xmlns:a16="http://schemas.microsoft.com/office/drawing/2014/main" id="{80967F56-6717-FD1B-475A-F68B5AA122E7}"/>
                </a:ext>
              </a:extLst>
            </p:cNvPr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1595" name="Google Shape;1177;p27">
                <a:extLst>
                  <a:ext uri="{FF2B5EF4-FFF2-40B4-BE49-F238E27FC236}">
                    <a16:creationId xmlns:a16="http://schemas.microsoft.com/office/drawing/2014/main" id="{AFBEDD3A-83F5-9403-B478-7CAE9A2BA35A}"/>
                  </a:ext>
                </a:extLst>
              </p:cNvPr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178;p27">
                <a:extLst>
                  <a:ext uri="{FF2B5EF4-FFF2-40B4-BE49-F238E27FC236}">
                    <a16:creationId xmlns:a16="http://schemas.microsoft.com/office/drawing/2014/main" id="{A97EF1D0-A8F2-805C-E0F0-E5D8682022E1}"/>
                  </a:ext>
                </a:extLst>
              </p:cNvPr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179;p27">
                <a:extLst>
                  <a:ext uri="{FF2B5EF4-FFF2-40B4-BE49-F238E27FC236}">
                    <a16:creationId xmlns:a16="http://schemas.microsoft.com/office/drawing/2014/main" id="{D217D7D7-1578-8977-A681-68F65A0AFECC}"/>
                  </a:ext>
                </a:extLst>
              </p:cNvPr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180;p27">
                <a:extLst>
                  <a:ext uri="{FF2B5EF4-FFF2-40B4-BE49-F238E27FC236}">
                    <a16:creationId xmlns:a16="http://schemas.microsoft.com/office/drawing/2014/main" id="{52B1D023-95A0-AA44-FB68-B917170D7B33}"/>
                  </a:ext>
                </a:extLst>
              </p:cNvPr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181;p27">
                <a:extLst>
                  <a:ext uri="{FF2B5EF4-FFF2-40B4-BE49-F238E27FC236}">
                    <a16:creationId xmlns:a16="http://schemas.microsoft.com/office/drawing/2014/main" id="{20F30B77-9FED-823E-1A7A-814369B6AE8F}"/>
                  </a:ext>
                </a:extLst>
              </p:cNvPr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182;p27">
                <a:extLst>
                  <a:ext uri="{FF2B5EF4-FFF2-40B4-BE49-F238E27FC236}">
                    <a16:creationId xmlns:a16="http://schemas.microsoft.com/office/drawing/2014/main" id="{FEC904D7-0983-F789-177B-DA55E8357150}"/>
                  </a:ext>
                </a:extLst>
              </p:cNvPr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93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183;p27">
                <a:extLst>
                  <a:ext uri="{FF2B5EF4-FFF2-40B4-BE49-F238E27FC236}">
                    <a16:creationId xmlns:a16="http://schemas.microsoft.com/office/drawing/2014/main" id="{8BDDEE00-E348-594A-0B69-5527DE2791CD}"/>
                  </a:ext>
                </a:extLst>
              </p:cNvPr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184;p27">
                <a:extLst>
                  <a:ext uri="{FF2B5EF4-FFF2-40B4-BE49-F238E27FC236}">
                    <a16:creationId xmlns:a16="http://schemas.microsoft.com/office/drawing/2014/main" id="{3DF05EAC-7E8A-F37F-F7AE-506949E87761}"/>
                  </a:ext>
                </a:extLst>
              </p:cNvPr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357" h="184784" extrusionOk="0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185;p27">
                <a:extLst>
                  <a:ext uri="{FF2B5EF4-FFF2-40B4-BE49-F238E27FC236}">
                    <a16:creationId xmlns:a16="http://schemas.microsoft.com/office/drawing/2014/main" id="{89BA7173-C3F2-98DE-9A3E-E1A4C8477445}"/>
                  </a:ext>
                </a:extLst>
              </p:cNvPr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186;p27">
                <a:extLst>
                  <a:ext uri="{FF2B5EF4-FFF2-40B4-BE49-F238E27FC236}">
                    <a16:creationId xmlns:a16="http://schemas.microsoft.com/office/drawing/2014/main" id="{29479BF4-B133-6EFF-AEDB-AA49A3DD5E0A}"/>
                  </a:ext>
                </a:extLst>
              </p:cNvPr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187;p27">
                <a:extLst>
                  <a:ext uri="{FF2B5EF4-FFF2-40B4-BE49-F238E27FC236}">
                    <a16:creationId xmlns:a16="http://schemas.microsoft.com/office/drawing/2014/main" id="{0EB99459-C25E-4B36-511B-C511D636071D}"/>
                  </a:ext>
                </a:extLst>
              </p:cNvPr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188;p27">
                <a:extLst>
                  <a:ext uri="{FF2B5EF4-FFF2-40B4-BE49-F238E27FC236}">
                    <a16:creationId xmlns:a16="http://schemas.microsoft.com/office/drawing/2014/main" id="{A8C01421-43BC-A078-8634-3959CEFD7090}"/>
                  </a:ext>
                </a:extLst>
              </p:cNvPr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189;p27">
                <a:extLst>
                  <a:ext uri="{FF2B5EF4-FFF2-40B4-BE49-F238E27FC236}">
                    <a16:creationId xmlns:a16="http://schemas.microsoft.com/office/drawing/2014/main" id="{5B44AF03-B27D-E3DF-ED70-8296CF1EA02A}"/>
                  </a:ext>
                </a:extLst>
              </p:cNvPr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190;p27">
                <a:extLst>
                  <a:ext uri="{FF2B5EF4-FFF2-40B4-BE49-F238E27FC236}">
                    <a16:creationId xmlns:a16="http://schemas.microsoft.com/office/drawing/2014/main" id="{82759A3D-B70A-6705-A251-6BA61761CDFC}"/>
                  </a:ext>
                </a:extLst>
              </p:cNvPr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191;p27">
                <a:extLst>
                  <a:ext uri="{FF2B5EF4-FFF2-40B4-BE49-F238E27FC236}">
                    <a16:creationId xmlns:a16="http://schemas.microsoft.com/office/drawing/2014/main" id="{1E107496-76DD-65D7-C28C-F0502AB8095C}"/>
                  </a:ext>
                </a:extLst>
              </p:cNvPr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192;p27">
                <a:extLst>
                  <a:ext uri="{FF2B5EF4-FFF2-40B4-BE49-F238E27FC236}">
                    <a16:creationId xmlns:a16="http://schemas.microsoft.com/office/drawing/2014/main" id="{C59E5EAE-20E5-8C93-3420-2CD5CF32AC48}"/>
                  </a:ext>
                </a:extLst>
              </p:cNvPr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193;p27">
                <a:extLst>
                  <a:ext uri="{FF2B5EF4-FFF2-40B4-BE49-F238E27FC236}">
                    <a16:creationId xmlns:a16="http://schemas.microsoft.com/office/drawing/2014/main" id="{28C45CD8-13B1-E943-DDA5-81628353766A}"/>
                  </a:ext>
                </a:extLst>
              </p:cNvPr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5352" h="185070" extrusionOk="0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1194;p27">
              <a:extLst>
                <a:ext uri="{FF2B5EF4-FFF2-40B4-BE49-F238E27FC236}">
                  <a16:creationId xmlns:a16="http://schemas.microsoft.com/office/drawing/2014/main" id="{450FC447-5B31-2843-78EF-E3A3D0D93BAE}"/>
                </a:ext>
              </a:extLst>
            </p:cNvPr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1579" name="Google Shape;1195;p27">
                <a:extLst>
                  <a:ext uri="{FF2B5EF4-FFF2-40B4-BE49-F238E27FC236}">
                    <a16:creationId xmlns:a16="http://schemas.microsoft.com/office/drawing/2014/main" id="{80424DBF-42E6-D859-D97B-DDB9717567D3}"/>
                  </a:ext>
                </a:extLst>
              </p:cNvPr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196;p27">
                <a:extLst>
                  <a:ext uri="{FF2B5EF4-FFF2-40B4-BE49-F238E27FC236}">
                    <a16:creationId xmlns:a16="http://schemas.microsoft.com/office/drawing/2014/main" id="{0B15B4CD-C233-5722-168B-09ECC5DB3BA1}"/>
                  </a:ext>
                </a:extLst>
              </p:cNvPr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197;p27">
                <a:extLst>
                  <a:ext uri="{FF2B5EF4-FFF2-40B4-BE49-F238E27FC236}">
                    <a16:creationId xmlns:a16="http://schemas.microsoft.com/office/drawing/2014/main" id="{F3131747-BA70-C91F-FE8B-6932A7F53F00}"/>
                  </a:ext>
                </a:extLst>
              </p:cNvPr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198;p27">
                <a:extLst>
                  <a:ext uri="{FF2B5EF4-FFF2-40B4-BE49-F238E27FC236}">
                    <a16:creationId xmlns:a16="http://schemas.microsoft.com/office/drawing/2014/main" id="{73322984-E38C-4EA4-7BE7-9F61F771990E}"/>
                  </a:ext>
                </a:extLst>
              </p:cNvPr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199;p27">
                <a:extLst>
                  <a:ext uri="{FF2B5EF4-FFF2-40B4-BE49-F238E27FC236}">
                    <a16:creationId xmlns:a16="http://schemas.microsoft.com/office/drawing/2014/main" id="{7DF2BA81-7F76-8394-FFEE-65AD565A418E}"/>
                  </a:ext>
                </a:extLst>
              </p:cNvPr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721" h="366093" extrusionOk="0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200;p27">
                <a:extLst>
                  <a:ext uri="{FF2B5EF4-FFF2-40B4-BE49-F238E27FC236}">
                    <a16:creationId xmlns:a16="http://schemas.microsoft.com/office/drawing/2014/main" id="{90291C19-EE04-636F-BD8C-39F940FF3990}"/>
                  </a:ext>
                </a:extLst>
              </p:cNvPr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5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201;p27">
                <a:extLst>
                  <a:ext uri="{FF2B5EF4-FFF2-40B4-BE49-F238E27FC236}">
                    <a16:creationId xmlns:a16="http://schemas.microsoft.com/office/drawing/2014/main" id="{E0AA5C78-F4C6-7F7F-CBE8-2C30CE2D36F9}"/>
                  </a:ext>
                </a:extLst>
              </p:cNvPr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880" extrusionOk="0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202;p27">
                <a:extLst>
                  <a:ext uri="{FF2B5EF4-FFF2-40B4-BE49-F238E27FC236}">
                    <a16:creationId xmlns:a16="http://schemas.microsoft.com/office/drawing/2014/main" id="{B761CC4F-D95A-9D29-4030-2F5D2874C1F0}"/>
                  </a:ext>
                </a:extLst>
              </p:cNvPr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203;p27">
                <a:extLst>
                  <a:ext uri="{FF2B5EF4-FFF2-40B4-BE49-F238E27FC236}">
                    <a16:creationId xmlns:a16="http://schemas.microsoft.com/office/drawing/2014/main" id="{61172795-06DB-5134-7622-B6BB91863E58}"/>
                  </a:ext>
                </a:extLst>
              </p:cNvPr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204;p27">
                <a:extLst>
                  <a:ext uri="{FF2B5EF4-FFF2-40B4-BE49-F238E27FC236}">
                    <a16:creationId xmlns:a16="http://schemas.microsoft.com/office/drawing/2014/main" id="{23C8B178-1C7C-53FB-8B48-092CECC14C95}"/>
                  </a:ext>
                </a:extLst>
              </p:cNvPr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205;p27">
                <a:extLst>
                  <a:ext uri="{FF2B5EF4-FFF2-40B4-BE49-F238E27FC236}">
                    <a16:creationId xmlns:a16="http://schemas.microsoft.com/office/drawing/2014/main" id="{44653BFA-28DB-E7FA-6770-CDEF985E568C}"/>
                  </a:ext>
                </a:extLst>
              </p:cNvPr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206;p27">
                <a:extLst>
                  <a:ext uri="{FF2B5EF4-FFF2-40B4-BE49-F238E27FC236}">
                    <a16:creationId xmlns:a16="http://schemas.microsoft.com/office/drawing/2014/main" id="{B6AA543C-9BE6-1D8C-D228-BFFCA81188FF}"/>
                  </a:ext>
                </a:extLst>
              </p:cNvPr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207;p27">
                <a:extLst>
                  <a:ext uri="{FF2B5EF4-FFF2-40B4-BE49-F238E27FC236}">
                    <a16:creationId xmlns:a16="http://schemas.microsoft.com/office/drawing/2014/main" id="{309DADAC-50A3-87A3-BB2E-D129BD754879}"/>
                  </a:ext>
                </a:extLst>
              </p:cNvPr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208;p27">
                <a:extLst>
                  <a:ext uri="{FF2B5EF4-FFF2-40B4-BE49-F238E27FC236}">
                    <a16:creationId xmlns:a16="http://schemas.microsoft.com/office/drawing/2014/main" id="{8B89B223-28D8-BD43-A9AB-A64FF93B1B69}"/>
                  </a:ext>
                </a:extLst>
              </p:cNvPr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209;p27">
                <a:extLst>
                  <a:ext uri="{FF2B5EF4-FFF2-40B4-BE49-F238E27FC236}">
                    <a16:creationId xmlns:a16="http://schemas.microsoft.com/office/drawing/2014/main" id="{AF50781E-147A-1644-BEA3-A446B93947FA}"/>
                  </a:ext>
                </a:extLst>
              </p:cNvPr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210;p27">
                <a:extLst>
                  <a:ext uri="{FF2B5EF4-FFF2-40B4-BE49-F238E27FC236}">
                    <a16:creationId xmlns:a16="http://schemas.microsoft.com/office/drawing/2014/main" id="{A2D63AB5-936E-657B-BCAB-2FD9D8BD28BC}"/>
                  </a:ext>
                </a:extLst>
              </p:cNvPr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594" extrusionOk="0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1211;p27">
              <a:extLst>
                <a:ext uri="{FF2B5EF4-FFF2-40B4-BE49-F238E27FC236}">
                  <a16:creationId xmlns:a16="http://schemas.microsoft.com/office/drawing/2014/main" id="{3A04C6E7-002B-E80F-C101-90D286A766B9}"/>
                </a:ext>
              </a:extLst>
            </p:cNvPr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1563" name="Google Shape;1212;p27">
                <a:extLst>
                  <a:ext uri="{FF2B5EF4-FFF2-40B4-BE49-F238E27FC236}">
                    <a16:creationId xmlns:a16="http://schemas.microsoft.com/office/drawing/2014/main" id="{4FD93F46-8ED6-051B-45B3-7BCD8D36820F}"/>
                  </a:ext>
                </a:extLst>
              </p:cNvPr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213;p27">
                <a:extLst>
                  <a:ext uri="{FF2B5EF4-FFF2-40B4-BE49-F238E27FC236}">
                    <a16:creationId xmlns:a16="http://schemas.microsoft.com/office/drawing/2014/main" id="{9A416BA8-23B9-CF17-C0E1-62301356F2B8}"/>
                  </a:ext>
                </a:extLst>
              </p:cNvPr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214;p27">
                <a:extLst>
                  <a:ext uri="{FF2B5EF4-FFF2-40B4-BE49-F238E27FC236}">
                    <a16:creationId xmlns:a16="http://schemas.microsoft.com/office/drawing/2014/main" id="{BE2E76F2-68FA-FA53-FA61-90C6303A0855}"/>
                  </a:ext>
                </a:extLst>
              </p:cNvPr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215;p27">
                <a:extLst>
                  <a:ext uri="{FF2B5EF4-FFF2-40B4-BE49-F238E27FC236}">
                    <a16:creationId xmlns:a16="http://schemas.microsoft.com/office/drawing/2014/main" id="{6FBDEB43-8DD8-4FEB-5E76-FB168E1341B4}"/>
                  </a:ext>
                </a:extLst>
              </p:cNvPr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216;p27">
                <a:extLst>
                  <a:ext uri="{FF2B5EF4-FFF2-40B4-BE49-F238E27FC236}">
                    <a16:creationId xmlns:a16="http://schemas.microsoft.com/office/drawing/2014/main" id="{175750DD-AB23-1C9B-CC1F-A82776E0A303}"/>
                  </a:ext>
                </a:extLst>
              </p:cNvPr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117" extrusionOk="0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217;p27">
                <a:extLst>
                  <a:ext uri="{FF2B5EF4-FFF2-40B4-BE49-F238E27FC236}">
                    <a16:creationId xmlns:a16="http://schemas.microsoft.com/office/drawing/2014/main" id="{994F427A-76E2-E2A8-799F-4BA5E6AFD730}"/>
                  </a:ext>
                </a:extLst>
              </p:cNvPr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218;p27">
                <a:extLst>
                  <a:ext uri="{FF2B5EF4-FFF2-40B4-BE49-F238E27FC236}">
                    <a16:creationId xmlns:a16="http://schemas.microsoft.com/office/drawing/2014/main" id="{D16A81AE-30AB-B716-357F-E0506DF3838F}"/>
                  </a:ext>
                </a:extLst>
              </p:cNvPr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752" h="184784" extrusionOk="0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219;p27">
                <a:extLst>
                  <a:ext uri="{FF2B5EF4-FFF2-40B4-BE49-F238E27FC236}">
                    <a16:creationId xmlns:a16="http://schemas.microsoft.com/office/drawing/2014/main" id="{E3F05E86-37FD-11D4-23A7-C5CBA7EB4E33}"/>
                  </a:ext>
                </a:extLst>
              </p:cNvPr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621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220;p27">
                <a:extLst>
                  <a:ext uri="{FF2B5EF4-FFF2-40B4-BE49-F238E27FC236}">
                    <a16:creationId xmlns:a16="http://schemas.microsoft.com/office/drawing/2014/main" id="{657271D4-10A9-9477-56F4-9B00052557FC}"/>
                  </a:ext>
                </a:extLst>
              </p:cNvPr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221;p27">
                <a:extLst>
                  <a:ext uri="{FF2B5EF4-FFF2-40B4-BE49-F238E27FC236}">
                    <a16:creationId xmlns:a16="http://schemas.microsoft.com/office/drawing/2014/main" id="{52AEA885-C939-21D1-B3A4-8E8F8241306C}"/>
                  </a:ext>
                </a:extLst>
              </p:cNvPr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222;p27">
                <a:extLst>
                  <a:ext uri="{FF2B5EF4-FFF2-40B4-BE49-F238E27FC236}">
                    <a16:creationId xmlns:a16="http://schemas.microsoft.com/office/drawing/2014/main" id="{802B8482-8522-1DD8-5859-0553F7896168}"/>
                  </a:ext>
                </a:extLst>
              </p:cNvPr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223;p27">
                <a:extLst>
                  <a:ext uri="{FF2B5EF4-FFF2-40B4-BE49-F238E27FC236}">
                    <a16:creationId xmlns:a16="http://schemas.microsoft.com/office/drawing/2014/main" id="{1D3374AC-CDC7-F241-9331-96A2F5637558}"/>
                  </a:ext>
                </a:extLst>
              </p:cNvPr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224;p27">
                <a:extLst>
                  <a:ext uri="{FF2B5EF4-FFF2-40B4-BE49-F238E27FC236}">
                    <a16:creationId xmlns:a16="http://schemas.microsoft.com/office/drawing/2014/main" id="{E413540A-8000-F7FC-7556-A1C771509AB5}"/>
                  </a:ext>
                </a:extLst>
              </p:cNvPr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479" extrusionOk="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225;p27">
                <a:extLst>
                  <a:ext uri="{FF2B5EF4-FFF2-40B4-BE49-F238E27FC236}">
                    <a16:creationId xmlns:a16="http://schemas.microsoft.com/office/drawing/2014/main" id="{DC190FD0-A7E5-A2A2-BEC6-3B8AED9A5C7B}"/>
                  </a:ext>
                </a:extLst>
              </p:cNvPr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226;p27">
                <a:extLst>
                  <a:ext uri="{FF2B5EF4-FFF2-40B4-BE49-F238E27FC236}">
                    <a16:creationId xmlns:a16="http://schemas.microsoft.com/office/drawing/2014/main" id="{6A7EFE16-A388-3570-AAA5-361417F2EFB1}"/>
                  </a:ext>
                </a:extLst>
              </p:cNvPr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227;p27">
                <a:extLst>
                  <a:ext uri="{FF2B5EF4-FFF2-40B4-BE49-F238E27FC236}">
                    <a16:creationId xmlns:a16="http://schemas.microsoft.com/office/drawing/2014/main" id="{5A208376-A27A-9603-AD6E-A1A779654265}"/>
                  </a:ext>
                </a:extLst>
              </p:cNvPr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avLst/>
                <a:gdLst/>
                <a:ahLst/>
                <a:cxnLst/>
                <a:rect l="l" t="t" r="r" b="b"/>
                <a:pathLst>
                  <a:path w="294568" h="184689" extrusionOk="0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228;p27">
              <a:extLst>
                <a:ext uri="{FF2B5EF4-FFF2-40B4-BE49-F238E27FC236}">
                  <a16:creationId xmlns:a16="http://schemas.microsoft.com/office/drawing/2014/main" id="{8F9B4712-A912-F932-B45A-DFFB9DC1A20F}"/>
                </a:ext>
              </a:extLst>
            </p:cNvPr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1547" name="Google Shape;1229;p27">
                <a:extLst>
                  <a:ext uri="{FF2B5EF4-FFF2-40B4-BE49-F238E27FC236}">
                    <a16:creationId xmlns:a16="http://schemas.microsoft.com/office/drawing/2014/main" id="{F04BEDA1-A673-92BA-12A2-BA549B006A9D}"/>
                  </a:ext>
                </a:extLst>
              </p:cNvPr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230;p27">
                <a:extLst>
                  <a:ext uri="{FF2B5EF4-FFF2-40B4-BE49-F238E27FC236}">
                    <a16:creationId xmlns:a16="http://schemas.microsoft.com/office/drawing/2014/main" id="{871438BF-34A5-9F3A-8C3D-E85C3D61E1B1}"/>
                  </a:ext>
                </a:extLst>
              </p:cNvPr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231;p27">
                <a:extLst>
                  <a:ext uri="{FF2B5EF4-FFF2-40B4-BE49-F238E27FC236}">
                    <a16:creationId xmlns:a16="http://schemas.microsoft.com/office/drawing/2014/main" id="{9A92E956-48C2-E7D4-1731-6709C71E2F39}"/>
                  </a:ext>
                </a:extLst>
              </p:cNvPr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232;p27">
                <a:extLst>
                  <a:ext uri="{FF2B5EF4-FFF2-40B4-BE49-F238E27FC236}">
                    <a16:creationId xmlns:a16="http://schemas.microsoft.com/office/drawing/2014/main" id="{49833C12-D01E-C6A8-F206-ADD9F9088D56}"/>
                  </a:ext>
                </a:extLst>
              </p:cNvPr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233;p27">
                <a:extLst>
                  <a:ext uri="{FF2B5EF4-FFF2-40B4-BE49-F238E27FC236}">
                    <a16:creationId xmlns:a16="http://schemas.microsoft.com/office/drawing/2014/main" id="{DA584EC6-FE4D-32AD-21E9-D569392C9AF1}"/>
                  </a:ext>
                </a:extLst>
              </p:cNvPr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234;p27">
                <a:extLst>
                  <a:ext uri="{FF2B5EF4-FFF2-40B4-BE49-F238E27FC236}">
                    <a16:creationId xmlns:a16="http://schemas.microsoft.com/office/drawing/2014/main" id="{21E1163C-BC26-8B64-3543-CB4E01B740B6}"/>
                  </a:ext>
                </a:extLst>
              </p:cNvPr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235;p27">
                <a:extLst>
                  <a:ext uri="{FF2B5EF4-FFF2-40B4-BE49-F238E27FC236}">
                    <a16:creationId xmlns:a16="http://schemas.microsoft.com/office/drawing/2014/main" id="{5DF40EAD-A7DB-67EB-3784-46E4438768BB}"/>
                  </a:ext>
                </a:extLst>
              </p:cNvPr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525" h="184880" extrusionOk="0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236;p27">
                <a:extLst>
                  <a:ext uri="{FF2B5EF4-FFF2-40B4-BE49-F238E27FC236}">
                    <a16:creationId xmlns:a16="http://schemas.microsoft.com/office/drawing/2014/main" id="{2626C6A2-D7AD-4C3A-FF13-9C7EFEA68631}"/>
                  </a:ext>
                </a:extLst>
              </p:cNvPr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237;p27">
                <a:extLst>
                  <a:ext uri="{FF2B5EF4-FFF2-40B4-BE49-F238E27FC236}">
                    <a16:creationId xmlns:a16="http://schemas.microsoft.com/office/drawing/2014/main" id="{CF2FFF7A-4DC5-80C5-2DBE-E9E15C0AC4C9}"/>
                  </a:ext>
                </a:extLst>
              </p:cNvPr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238;p27">
                <a:extLst>
                  <a:ext uri="{FF2B5EF4-FFF2-40B4-BE49-F238E27FC236}">
                    <a16:creationId xmlns:a16="http://schemas.microsoft.com/office/drawing/2014/main" id="{805E5AE1-0A9E-15A7-390F-3FC1A0085946}"/>
                  </a:ext>
                </a:extLst>
              </p:cNvPr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239;p27">
                <a:extLst>
                  <a:ext uri="{FF2B5EF4-FFF2-40B4-BE49-F238E27FC236}">
                    <a16:creationId xmlns:a16="http://schemas.microsoft.com/office/drawing/2014/main" id="{C5879531-727A-3213-E6AB-985B377B443F}"/>
                  </a:ext>
                </a:extLst>
              </p:cNvPr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240;p27">
                <a:extLst>
                  <a:ext uri="{FF2B5EF4-FFF2-40B4-BE49-F238E27FC236}">
                    <a16:creationId xmlns:a16="http://schemas.microsoft.com/office/drawing/2014/main" id="{A4157C17-1302-06DC-317E-59EE45133167}"/>
                  </a:ext>
                </a:extLst>
              </p:cNvPr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241;p27">
                <a:extLst>
                  <a:ext uri="{FF2B5EF4-FFF2-40B4-BE49-F238E27FC236}">
                    <a16:creationId xmlns:a16="http://schemas.microsoft.com/office/drawing/2014/main" id="{224A72C7-38F5-A7C1-BF8B-7D3990313ED1}"/>
                  </a:ext>
                </a:extLst>
              </p:cNvPr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242;p27">
                <a:extLst>
                  <a:ext uri="{FF2B5EF4-FFF2-40B4-BE49-F238E27FC236}">
                    <a16:creationId xmlns:a16="http://schemas.microsoft.com/office/drawing/2014/main" id="{AF428E0C-0708-7BBB-47CD-4305AECB0D5D}"/>
                  </a:ext>
                </a:extLst>
              </p:cNvPr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243;p27">
                <a:extLst>
                  <a:ext uri="{FF2B5EF4-FFF2-40B4-BE49-F238E27FC236}">
                    <a16:creationId xmlns:a16="http://schemas.microsoft.com/office/drawing/2014/main" id="{90AB0747-9A8D-427E-0F4C-D80588361D17}"/>
                  </a:ext>
                </a:extLst>
              </p:cNvPr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244;p27">
                <a:extLst>
                  <a:ext uri="{FF2B5EF4-FFF2-40B4-BE49-F238E27FC236}">
                    <a16:creationId xmlns:a16="http://schemas.microsoft.com/office/drawing/2014/main" id="{AC1E2641-B34D-0B42-39F1-73AE2FEFE80C}"/>
                  </a:ext>
                </a:extLst>
              </p:cNvPr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519" h="184499" extrusionOk="0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245;p27">
              <a:extLst>
                <a:ext uri="{FF2B5EF4-FFF2-40B4-BE49-F238E27FC236}">
                  <a16:creationId xmlns:a16="http://schemas.microsoft.com/office/drawing/2014/main" id="{1D246851-3244-844B-641A-7D45BEB514C8}"/>
                </a:ext>
              </a:extLst>
            </p:cNvPr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1531" name="Google Shape;1246;p27">
                <a:extLst>
                  <a:ext uri="{FF2B5EF4-FFF2-40B4-BE49-F238E27FC236}">
                    <a16:creationId xmlns:a16="http://schemas.microsoft.com/office/drawing/2014/main" id="{7E97A404-A11E-58FD-2503-710F7034C738}"/>
                  </a:ext>
                </a:extLst>
              </p:cNvPr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247;p27">
                <a:extLst>
                  <a:ext uri="{FF2B5EF4-FFF2-40B4-BE49-F238E27FC236}">
                    <a16:creationId xmlns:a16="http://schemas.microsoft.com/office/drawing/2014/main" id="{59EA5E44-C293-FA02-0827-DF46F8D9DD19}"/>
                  </a:ext>
                </a:extLst>
              </p:cNvPr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248;p27">
                <a:extLst>
                  <a:ext uri="{FF2B5EF4-FFF2-40B4-BE49-F238E27FC236}">
                    <a16:creationId xmlns:a16="http://schemas.microsoft.com/office/drawing/2014/main" id="{3D103BDB-DF14-5937-F3E3-0FDEB9A37256}"/>
                  </a:ext>
                </a:extLst>
              </p:cNvPr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162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249;p27">
                <a:extLst>
                  <a:ext uri="{FF2B5EF4-FFF2-40B4-BE49-F238E27FC236}">
                    <a16:creationId xmlns:a16="http://schemas.microsoft.com/office/drawing/2014/main" id="{CACCB8D7-A0CC-7999-BF31-7A69FC02347A}"/>
                  </a:ext>
                </a:extLst>
              </p:cNvPr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250;p27">
                <a:extLst>
                  <a:ext uri="{FF2B5EF4-FFF2-40B4-BE49-F238E27FC236}">
                    <a16:creationId xmlns:a16="http://schemas.microsoft.com/office/drawing/2014/main" id="{1CF3E536-D97E-B3DB-2824-75E3EC96F434}"/>
                  </a:ext>
                </a:extLst>
              </p:cNvPr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22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251;p27">
                <a:extLst>
                  <a:ext uri="{FF2B5EF4-FFF2-40B4-BE49-F238E27FC236}">
                    <a16:creationId xmlns:a16="http://schemas.microsoft.com/office/drawing/2014/main" id="{212D7F15-083E-549B-6F3E-BC9FE6CCD525}"/>
                  </a:ext>
                </a:extLst>
              </p:cNvPr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252;p27">
                <a:extLst>
                  <a:ext uri="{FF2B5EF4-FFF2-40B4-BE49-F238E27FC236}">
                    <a16:creationId xmlns:a16="http://schemas.microsoft.com/office/drawing/2014/main" id="{FA84AC81-D75E-62B9-3E63-0864E7FEA3C7}"/>
                  </a:ext>
                </a:extLst>
              </p:cNvPr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975" extrusionOk="0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253;p27">
                <a:extLst>
                  <a:ext uri="{FF2B5EF4-FFF2-40B4-BE49-F238E27FC236}">
                    <a16:creationId xmlns:a16="http://schemas.microsoft.com/office/drawing/2014/main" id="{16429A10-6CA0-A52A-8DBE-9D1D6E89AE20}"/>
                  </a:ext>
                </a:extLst>
              </p:cNvPr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254;p27">
                <a:extLst>
                  <a:ext uri="{FF2B5EF4-FFF2-40B4-BE49-F238E27FC236}">
                    <a16:creationId xmlns:a16="http://schemas.microsoft.com/office/drawing/2014/main" id="{2DBA6541-90D1-9BFD-0C58-FDBBBEFCA3F3}"/>
                  </a:ext>
                </a:extLst>
              </p:cNvPr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255;p27">
                <a:extLst>
                  <a:ext uri="{FF2B5EF4-FFF2-40B4-BE49-F238E27FC236}">
                    <a16:creationId xmlns:a16="http://schemas.microsoft.com/office/drawing/2014/main" id="{81E27ACB-5474-97F1-141C-A52CA048FF3D}"/>
                  </a:ext>
                </a:extLst>
              </p:cNvPr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256;p27">
                <a:extLst>
                  <a:ext uri="{FF2B5EF4-FFF2-40B4-BE49-F238E27FC236}">
                    <a16:creationId xmlns:a16="http://schemas.microsoft.com/office/drawing/2014/main" id="{44921240-07B6-4777-57E5-AF8B8C18CA0D}"/>
                  </a:ext>
                </a:extLst>
              </p:cNvPr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257;p27">
                <a:extLst>
                  <a:ext uri="{FF2B5EF4-FFF2-40B4-BE49-F238E27FC236}">
                    <a16:creationId xmlns:a16="http://schemas.microsoft.com/office/drawing/2014/main" id="{D9509764-AE41-AF7D-DD52-61EF9DC240E6}"/>
                  </a:ext>
                </a:extLst>
              </p:cNvPr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258;p27">
                <a:extLst>
                  <a:ext uri="{FF2B5EF4-FFF2-40B4-BE49-F238E27FC236}">
                    <a16:creationId xmlns:a16="http://schemas.microsoft.com/office/drawing/2014/main" id="{CB908457-9335-67C8-82A8-B49A334A70CD}"/>
                  </a:ext>
                </a:extLst>
              </p:cNvPr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259;p27">
                <a:extLst>
                  <a:ext uri="{FF2B5EF4-FFF2-40B4-BE49-F238E27FC236}">
                    <a16:creationId xmlns:a16="http://schemas.microsoft.com/office/drawing/2014/main" id="{6939CEB0-AB42-FC77-3E8B-39D11E939406}"/>
                  </a:ext>
                </a:extLst>
              </p:cNvPr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260;p27">
                <a:extLst>
                  <a:ext uri="{FF2B5EF4-FFF2-40B4-BE49-F238E27FC236}">
                    <a16:creationId xmlns:a16="http://schemas.microsoft.com/office/drawing/2014/main" id="{ED422A03-E2D1-9DD4-2739-3745501708CA}"/>
                  </a:ext>
                </a:extLst>
              </p:cNvPr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261;p27">
                <a:extLst>
                  <a:ext uri="{FF2B5EF4-FFF2-40B4-BE49-F238E27FC236}">
                    <a16:creationId xmlns:a16="http://schemas.microsoft.com/office/drawing/2014/main" id="{AC6CED63-AD70-9163-C6E5-96F8DE70D3BA}"/>
                  </a:ext>
                </a:extLst>
              </p:cNvPr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5547" extrusionOk="0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262;p27">
              <a:extLst>
                <a:ext uri="{FF2B5EF4-FFF2-40B4-BE49-F238E27FC236}">
                  <a16:creationId xmlns:a16="http://schemas.microsoft.com/office/drawing/2014/main" id="{E9176964-85E7-468E-ACA0-01FB5221D48A}"/>
                </a:ext>
              </a:extLst>
            </p:cNvPr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1515" name="Google Shape;1263;p27">
                <a:extLst>
                  <a:ext uri="{FF2B5EF4-FFF2-40B4-BE49-F238E27FC236}">
                    <a16:creationId xmlns:a16="http://schemas.microsoft.com/office/drawing/2014/main" id="{92E302D5-BCF7-0D01-2B42-BCEC2BEB8351}"/>
                  </a:ext>
                </a:extLst>
              </p:cNvPr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264;p27">
                <a:extLst>
                  <a:ext uri="{FF2B5EF4-FFF2-40B4-BE49-F238E27FC236}">
                    <a16:creationId xmlns:a16="http://schemas.microsoft.com/office/drawing/2014/main" id="{D162ADDD-F9C2-5E15-731D-B5DE3C0D4B68}"/>
                  </a:ext>
                </a:extLst>
              </p:cNvPr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265;p27">
                <a:extLst>
                  <a:ext uri="{FF2B5EF4-FFF2-40B4-BE49-F238E27FC236}">
                    <a16:creationId xmlns:a16="http://schemas.microsoft.com/office/drawing/2014/main" id="{05994F3A-C841-C19D-4F11-3EE838F5D00B}"/>
                  </a:ext>
                </a:extLst>
              </p:cNvPr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266;p27">
                <a:extLst>
                  <a:ext uri="{FF2B5EF4-FFF2-40B4-BE49-F238E27FC236}">
                    <a16:creationId xmlns:a16="http://schemas.microsoft.com/office/drawing/2014/main" id="{6A94494A-0A10-9ABF-75AD-731BF4A51997}"/>
                  </a:ext>
                </a:extLst>
              </p:cNvPr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267;p27">
                <a:extLst>
                  <a:ext uri="{FF2B5EF4-FFF2-40B4-BE49-F238E27FC236}">
                    <a16:creationId xmlns:a16="http://schemas.microsoft.com/office/drawing/2014/main" id="{124DFCBE-8342-9E0C-5F41-B02C16A97910}"/>
                  </a:ext>
                </a:extLst>
              </p:cNvPr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93" extrusionOk="0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268;p27">
                <a:extLst>
                  <a:ext uri="{FF2B5EF4-FFF2-40B4-BE49-F238E27FC236}">
                    <a16:creationId xmlns:a16="http://schemas.microsoft.com/office/drawing/2014/main" id="{3E2097B7-4723-D0D7-63D9-23BC65D96356}"/>
                  </a:ext>
                </a:extLst>
              </p:cNvPr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269;p27">
                <a:extLst>
                  <a:ext uri="{FF2B5EF4-FFF2-40B4-BE49-F238E27FC236}">
                    <a16:creationId xmlns:a16="http://schemas.microsoft.com/office/drawing/2014/main" id="{791C66B9-7595-559D-7916-51C9546E33BF}"/>
                  </a:ext>
                </a:extLst>
              </p:cNvPr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4403" extrusionOk="0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270;p27">
                <a:extLst>
                  <a:ext uri="{FF2B5EF4-FFF2-40B4-BE49-F238E27FC236}">
                    <a16:creationId xmlns:a16="http://schemas.microsoft.com/office/drawing/2014/main" id="{09170C42-146F-258C-6910-6CA23079A705}"/>
                  </a:ext>
                </a:extLst>
              </p:cNvPr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271;p27">
                <a:extLst>
                  <a:ext uri="{FF2B5EF4-FFF2-40B4-BE49-F238E27FC236}">
                    <a16:creationId xmlns:a16="http://schemas.microsoft.com/office/drawing/2014/main" id="{FA430F6D-37B3-5CA8-F00C-61F84DDCE6C1}"/>
                  </a:ext>
                </a:extLst>
              </p:cNvPr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272;p27">
                <a:extLst>
                  <a:ext uri="{FF2B5EF4-FFF2-40B4-BE49-F238E27FC236}">
                    <a16:creationId xmlns:a16="http://schemas.microsoft.com/office/drawing/2014/main" id="{83A11DE5-8337-474B-E6BB-5778B10A62F8}"/>
                  </a:ext>
                </a:extLst>
              </p:cNvPr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273;p27">
                <a:extLst>
                  <a:ext uri="{FF2B5EF4-FFF2-40B4-BE49-F238E27FC236}">
                    <a16:creationId xmlns:a16="http://schemas.microsoft.com/office/drawing/2014/main" id="{6E41A57E-B40C-0E3E-AE0C-A9B0018DEA91}"/>
                  </a:ext>
                </a:extLst>
              </p:cNvPr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274;p27">
                <a:extLst>
                  <a:ext uri="{FF2B5EF4-FFF2-40B4-BE49-F238E27FC236}">
                    <a16:creationId xmlns:a16="http://schemas.microsoft.com/office/drawing/2014/main" id="{001704BE-689A-15E6-1458-34338BCB86E8}"/>
                  </a:ext>
                </a:extLst>
              </p:cNvPr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275;p27">
                <a:extLst>
                  <a:ext uri="{FF2B5EF4-FFF2-40B4-BE49-F238E27FC236}">
                    <a16:creationId xmlns:a16="http://schemas.microsoft.com/office/drawing/2014/main" id="{1EBCEBB3-C7D7-5661-A841-98A6E22E1262}"/>
                  </a:ext>
                </a:extLst>
              </p:cNvPr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276;p27">
                <a:extLst>
                  <a:ext uri="{FF2B5EF4-FFF2-40B4-BE49-F238E27FC236}">
                    <a16:creationId xmlns:a16="http://schemas.microsoft.com/office/drawing/2014/main" id="{875E67AA-8E61-0756-B424-4C0D308EF713}"/>
                  </a:ext>
                </a:extLst>
              </p:cNvPr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277;p27">
                <a:extLst>
                  <a:ext uri="{FF2B5EF4-FFF2-40B4-BE49-F238E27FC236}">
                    <a16:creationId xmlns:a16="http://schemas.microsoft.com/office/drawing/2014/main" id="{C89D3BF5-696C-19AF-BF76-9B3AF757DABC}"/>
                  </a:ext>
                </a:extLst>
              </p:cNvPr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278;p27">
                <a:extLst>
                  <a:ext uri="{FF2B5EF4-FFF2-40B4-BE49-F238E27FC236}">
                    <a16:creationId xmlns:a16="http://schemas.microsoft.com/office/drawing/2014/main" id="{9B61844D-BC62-C4AA-8A17-7FF8C9EDDDA8}"/>
                  </a:ext>
                </a:extLst>
              </p:cNvPr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451" extrusionOk="0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279;p27">
              <a:extLst>
                <a:ext uri="{FF2B5EF4-FFF2-40B4-BE49-F238E27FC236}">
                  <a16:creationId xmlns:a16="http://schemas.microsoft.com/office/drawing/2014/main" id="{14AD5FDA-9504-3C5C-C29F-DF662D3C33D5}"/>
                </a:ext>
              </a:extLst>
            </p:cNvPr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1499" name="Google Shape;1280;p27">
                <a:extLst>
                  <a:ext uri="{FF2B5EF4-FFF2-40B4-BE49-F238E27FC236}">
                    <a16:creationId xmlns:a16="http://schemas.microsoft.com/office/drawing/2014/main" id="{4DF7BDCC-6C26-EA52-96AA-F8F9A48072E5}"/>
                  </a:ext>
                </a:extLst>
              </p:cNvPr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281;p27">
                <a:extLst>
                  <a:ext uri="{FF2B5EF4-FFF2-40B4-BE49-F238E27FC236}">
                    <a16:creationId xmlns:a16="http://schemas.microsoft.com/office/drawing/2014/main" id="{4B626024-D0ED-E51F-24A1-B677C9023E42}"/>
                  </a:ext>
                </a:extLst>
              </p:cNvPr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282;p27">
                <a:extLst>
                  <a:ext uri="{FF2B5EF4-FFF2-40B4-BE49-F238E27FC236}">
                    <a16:creationId xmlns:a16="http://schemas.microsoft.com/office/drawing/2014/main" id="{6E8523C8-4FAD-B974-2951-CC5AC18EC8BA}"/>
                  </a:ext>
                </a:extLst>
              </p:cNvPr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283;p27">
                <a:extLst>
                  <a:ext uri="{FF2B5EF4-FFF2-40B4-BE49-F238E27FC236}">
                    <a16:creationId xmlns:a16="http://schemas.microsoft.com/office/drawing/2014/main" id="{09BD66E8-794D-AAEF-B37F-D76513B32BE0}"/>
                  </a:ext>
                </a:extLst>
              </p:cNvPr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284;p27">
                <a:extLst>
                  <a:ext uri="{FF2B5EF4-FFF2-40B4-BE49-F238E27FC236}">
                    <a16:creationId xmlns:a16="http://schemas.microsoft.com/office/drawing/2014/main" id="{EB444902-5A7E-29A9-DFFB-A799D0C82D92}"/>
                  </a:ext>
                </a:extLst>
              </p:cNvPr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285;p27">
                <a:extLst>
                  <a:ext uri="{FF2B5EF4-FFF2-40B4-BE49-F238E27FC236}">
                    <a16:creationId xmlns:a16="http://schemas.microsoft.com/office/drawing/2014/main" id="{80DFEA32-1712-BF42-824C-3DBDAA58F6C5}"/>
                  </a:ext>
                </a:extLst>
              </p:cNvPr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286;p27">
                <a:extLst>
                  <a:ext uri="{FF2B5EF4-FFF2-40B4-BE49-F238E27FC236}">
                    <a16:creationId xmlns:a16="http://schemas.microsoft.com/office/drawing/2014/main" id="{E6FCD9DF-BC51-402E-F93F-265C5D4C25EB}"/>
                  </a:ext>
                </a:extLst>
              </p:cNvPr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10" h="185070" extrusionOk="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287;p27">
                <a:extLst>
                  <a:ext uri="{FF2B5EF4-FFF2-40B4-BE49-F238E27FC236}">
                    <a16:creationId xmlns:a16="http://schemas.microsoft.com/office/drawing/2014/main" id="{E074AD55-A02B-ABCF-177E-78686A1F3BF7}"/>
                  </a:ext>
                </a:extLst>
              </p:cNvPr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288;p27">
                <a:extLst>
                  <a:ext uri="{FF2B5EF4-FFF2-40B4-BE49-F238E27FC236}">
                    <a16:creationId xmlns:a16="http://schemas.microsoft.com/office/drawing/2014/main" id="{108FA4C2-9ADE-58E2-3354-8DC962D9DB54}"/>
                  </a:ext>
                </a:extLst>
              </p:cNvPr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289;p27">
                <a:extLst>
                  <a:ext uri="{FF2B5EF4-FFF2-40B4-BE49-F238E27FC236}">
                    <a16:creationId xmlns:a16="http://schemas.microsoft.com/office/drawing/2014/main" id="{C07DCA5F-3817-BDA1-DEC5-80A26B1D39AF}"/>
                  </a:ext>
                </a:extLst>
              </p:cNvPr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290;p27">
                <a:extLst>
                  <a:ext uri="{FF2B5EF4-FFF2-40B4-BE49-F238E27FC236}">
                    <a16:creationId xmlns:a16="http://schemas.microsoft.com/office/drawing/2014/main" id="{02D2851A-E6F8-023B-1A05-F16404D5433E}"/>
                  </a:ext>
                </a:extLst>
              </p:cNvPr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291;p27">
                <a:extLst>
                  <a:ext uri="{FF2B5EF4-FFF2-40B4-BE49-F238E27FC236}">
                    <a16:creationId xmlns:a16="http://schemas.microsoft.com/office/drawing/2014/main" id="{042C1C8E-BE3F-52C7-6973-900D7FEEABCB}"/>
                  </a:ext>
                </a:extLst>
              </p:cNvPr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448" h="38957" extrusionOk="0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292;p27">
                <a:extLst>
                  <a:ext uri="{FF2B5EF4-FFF2-40B4-BE49-F238E27FC236}">
                    <a16:creationId xmlns:a16="http://schemas.microsoft.com/office/drawing/2014/main" id="{8777F2F6-E409-60A2-04C9-52EF6C88A04E}"/>
                  </a:ext>
                </a:extLst>
              </p:cNvPr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293;p27">
                <a:extLst>
                  <a:ext uri="{FF2B5EF4-FFF2-40B4-BE49-F238E27FC236}">
                    <a16:creationId xmlns:a16="http://schemas.microsoft.com/office/drawing/2014/main" id="{6FC75F75-7685-EF35-FC19-60FCAC05FC05}"/>
                  </a:ext>
                </a:extLst>
              </p:cNvPr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294;p27">
                <a:extLst>
                  <a:ext uri="{FF2B5EF4-FFF2-40B4-BE49-F238E27FC236}">
                    <a16:creationId xmlns:a16="http://schemas.microsoft.com/office/drawing/2014/main" id="{E3AB6CDE-85A7-8AD6-7192-A4050A9A41EB}"/>
                  </a:ext>
                </a:extLst>
              </p:cNvPr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295;p27">
                <a:extLst>
                  <a:ext uri="{FF2B5EF4-FFF2-40B4-BE49-F238E27FC236}">
                    <a16:creationId xmlns:a16="http://schemas.microsoft.com/office/drawing/2014/main" id="{41DB1832-BE3B-D751-4B2B-D37076757A8D}"/>
                  </a:ext>
                </a:extLst>
              </p:cNvPr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804" h="184499" extrusionOk="0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" name="Google Shape;1296;p27">
              <a:extLst>
                <a:ext uri="{FF2B5EF4-FFF2-40B4-BE49-F238E27FC236}">
                  <a16:creationId xmlns:a16="http://schemas.microsoft.com/office/drawing/2014/main" id="{F6ECA2EF-43D5-6A9E-B4A8-3D211002E869}"/>
                </a:ext>
              </a:extLst>
            </p:cNvPr>
            <p:cNvSpPr/>
            <p:nvPr/>
          </p:nvSpPr>
          <p:spPr>
            <a:xfrm>
              <a:off x="3754828" y="439689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97;p27">
              <a:extLst>
                <a:ext uri="{FF2B5EF4-FFF2-40B4-BE49-F238E27FC236}">
                  <a16:creationId xmlns:a16="http://schemas.microsoft.com/office/drawing/2014/main" id="{8DA3F660-9C1F-A199-00A6-F314C989180D}"/>
                </a:ext>
              </a:extLst>
            </p:cNvPr>
            <p:cNvSpPr/>
            <p:nvPr/>
          </p:nvSpPr>
          <p:spPr>
            <a:xfrm>
              <a:off x="4924079" y="375300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98;p27">
              <a:extLst>
                <a:ext uri="{FF2B5EF4-FFF2-40B4-BE49-F238E27FC236}">
                  <a16:creationId xmlns:a16="http://schemas.microsoft.com/office/drawing/2014/main" id="{1F60AD25-4BC3-2A93-16A0-C2CCDE538708}"/>
                </a:ext>
              </a:extLst>
            </p:cNvPr>
            <p:cNvSpPr/>
            <p:nvPr/>
          </p:nvSpPr>
          <p:spPr>
            <a:xfrm>
              <a:off x="3741903" y="3161886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99;p27">
              <a:extLst>
                <a:ext uri="{FF2B5EF4-FFF2-40B4-BE49-F238E27FC236}">
                  <a16:creationId xmlns:a16="http://schemas.microsoft.com/office/drawing/2014/main" id="{F4102DF3-DE4C-BC70-DD4F-C199D86582B8}"/>
                </a:ext>
              </a:extLst>
            </p:cNvPr>
            <p:cNvSpPr/>
            <p:nvPr/>
          </p:nvSpPr>
          <p:spPr>
            <a:xfrm>
              <a:off x="2152775" y="4481289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00;p27">
              <a:extLst>
                <a:ext uri="{FF2B5EF4-FFF2-40B4-BE49-F238E27FC236}">
                  <a16:creationId xmlns:a16="http://schemas.microsoft.com/office/drawing/2014/main" id="{2B5EED5A-8BB6-7143-C71F-07B4495858E9}"/>
                </a:ext>
              </a:extLst>
            </p:cNvPr>
            <p:cNvSpPr/>
            <p:nvPr/>
          </p:nvSpPr>
          <p:spPr>
            <a:xfrm>
              <a:off x="5481476" y="4556632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" name="Google Shape;1301;p27">
              <a:extLst>
                <a:ext uri="{FF2B5EF4-FFF2-40B4-BE49-F238E27FC236}">
                  <a16:creationId xmlns:a16="http://schemas.microsoft.com/office/drawing/2014/main" id="{F7A125EF-7964-8711-21DD-96CDE81AB315}"/>
                </a:ext>
              </a:extLst>
            </p:cNvPr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1483" name="Google Shape;1302;p27">
                <a:extLst>
                  <a:ext uri="{FF2B5EF4-FFF2-40B4-BE49-F238E27FC236}">
                    <a16:creationId xmlns:a16="http://schemas.microsoft.com/office/drawing/2014/main" id="{DEFA56D9-E2C4-A8C8-E486-60B652898518}"/>
                  </a:ext>
                </a:extLst>
              </p:cNvPr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303;p27">
                <a:extLst>
                  <a:ext uri="{FF2B5EF4-FFF2-40B4-BE49-F238E27FC236}">
                    <a16:creationId xmlns:a16="http://schemas.microsoft.com/office/drawing/2014/main" id="{0915C52B-7458-E4C9-FF9C-9C78A54926E9}"/>
                  </a:ext>
                </a:extLst>
              </p:cNvPr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304;p27">
                <a:extLst>
                  <a:ext uri="{FF2B5EF4-FFF2-40B4-BE49-F238E27FC236}">
                    <a16:creationId xmlns:a16="http://schemas.microsoft.com/office/drawing/2014/main" id="{0B98F956-2E5F-EA71-E7CD-B943F5851593}"/>
                  </a:ext>
                </a:extLst>
              </p:cNvPr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305;p27">
                <a:extLst>
                  <a:ext uri="{FF2B5EF4-FFF2-40B4-BE49-F238E27FC236}">
                    <a16:creationId xmlns:a16="http://schemas.microsoft.com/office/drawing/2014/main" id="{55EE8A91-6F83-C4DA-D14F-60E14463A047}"/>
                  </a:ext>
                </a:extLst>
              </p:cNvPr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306;p27">
                <a:extLst>
                  <a:ext uri="{FF2B5EF4-FFF2-40B4-BE49-F238E27FC236}">
                    <a16:creationId xmlns:a16="http://schemas.microsoft.com/office/drawing/2014/main" id="{B1409590-426F-A65B-F271-2CEFD54E19BF}"/>
                  </a:ext>
                </a:extLst>
              </p:cNvPr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307;p27">
                <a:extLst>
                  <a:ext uri="{FF2B5EF4-FFF2-40B4-BE49-F238E27FC236}">
                    <a16:creationId xmlns:a16="http://schemas.microsoft.com/office/drawing/2014/main" id="{E06D584F-5C55-01D5-A9E5-2871EE5FF425}"/>
                  </a:ext>
                </a:extLst>
              </p:cNvPr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308;p27">
                <a:extLst>
                  <a:ext uri="{FF2B5EF4-FFF2-40B4-BE49-F238E27FC236}">
                    <a16:creationId xmlns:a16="http://schemas.microsoft.com/office/drawing/2014/main" id="{9E851AD9-7110-8587-2037-9E6A8B2611DA}"/>
                  </a:ext>
                </a:extLst>
              </p:cNvPr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070" extrusionOk="0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309;p27">
                <a:extLst>
                  <a:ext uri="{FF2B5EF4-FFF2-40B4-BE49-F238E27FC236}">
                    <a16:creationId xmlns:a16="http://schemas.microsoft.com/office/drawing/2014/main" id="{29F1298E-3682-8295-9907-1279CB3073E8}"/>
                  </a:ext>
                </a:extLst>
              </p:cNvPr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310;p27">
                <a:extLst>
                  <a:ext uri="{FF2B5EF4-FFF2-40B4-BE49-F238E27FC236}">
                    <a16:creationId xmlns:a16="http://schemas.microsoft.com/office/drawing/2014/main" id="{2CB3A355-75FA-D089-8B15-4E6CB2341784}"/>
                  </a:ext>
                </a:extLst>
              </p:cNvPr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311;p27">
                <a:extLst>
                  <a:ext uri="{FF2B5EF4-FFF2-40B4-BE49-F238E27FC236}">
                    <a16:creationId xmlns:a16="http://schemas.microsoft.com/office/drawing/2014/main" id="{717BC434-B5F7-D21C-7EF1-3CFBD6338FF8}"/>
                  </a:ext>
                </a:extLst>
              </p:cNvPr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312;p27">
                <a:extLst>
                  <a:ext uri="{FF2B5EF4-FFF2-40B4-BE49-F238E27FC236}">
                    <a16:creationId xmlns:a16="http://schemas.microsoft.com/office/drawing/2014/main" id="{F066C04C-6849-E031-F3DC-D159DFD80817}"/>
                  </a:ext>
                </a:extLst>
              </p:cNvPr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313;p27">
                <a:extLst>
                  <a:ext uri="{FF2B5EF4-FFF2-40B4-BE49-F238E27FC236}">
                    <a16:creationId xmlns:a16="http://schemas.microsoft.com/office/drawing/2014/main" id="{9776223F-F085-3268-2036-820198341DE2}"/>
                  </a:ext>
                </a:extLst>
              </p:cNvPr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314;p27">
                <a:extLst>
                  <a:ext uri="{FF2B5EF4-FFF2-40B4-BE49-F238E27FC236}">
                    <a16:creationId xmlns:a16="http://schemas.microsoft.com/office/drawing/2014/main" id="{176D37E7-39CD-62DD-B2A1-90B01A9CC86C}"/>
                  </a:ext>
                </a:extLst>
              </p:cNvPr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315;p27">
                <a:extLst>
                  <a:ext uri="{FF2B5EF4-FFF2-40B4-BE49-F238E27FC236}">
                    <a16:creationId xmlns:a16="http://schemas.microsoft.com/office/drawing/2014/main" id="{B9F14B17-DD0D-8780-DDC7-A51E02716954}"/>
                  </a:ext>
                </a:extLst>
              </p:cNvPr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316;p27">
                <a:extLst>
                  <a:ext uri="{FF2B5EF4-FFF2-40B4-BE49-F238E27FC236}">
                    <a16:creationId xmlns:a16="http://schemas.microsoft.com/office/drawing/2014/main" id="{DC279C4F-668A-C02D-D5A6-9EEBDF76DB51}"/>
                  </a:ext>
                </a:extLst>
              </p:cNvPr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317;p27">
                <a:extLst>
                  <a:ext uri="{FF2B5EF4-FFF2-40B4-BE49-F238E27FC236}">
                    <a16:creationId xmlns:a16="http://schemas.microsoft.com/office/drawing/2014/main" id="{24377829-3F56-3D33-0EE2-494F13E56468}"/>
                  </a:ext>
                </a:extLst>
              </p:cNvPr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318;p27">
              <a:extLst>
                <a:ext uri="{FF2B5EF4-FFF2-40B4-BE49-F238E27FC236}">
                  <a16:creationId xmlns:a16="http://schemas.microsoft.com/office/drawing/2014/main" id="{91DE8405-023C-9310-74E8-6030BE19CE8B}"/>
                </a:ext>
              </a:extLst>
            </p:cNvPr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1467" name="Google Shape;1319;p27">
                <a:extLst>
                  <a:ext uri="{FF2B5EF4-FFF2-40B4-BE49-F238E27FC236}">
                    <a16:creationId xmlns:a16="http://schemas.microsoft.com/office/drawing/2014/main" id="{96D21D75-3A58-86C9-4E7B-E4C60369EF98}"/>
                  </a:ext>
                </a:extLst>
              </p:cNvPr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320;p27">
                <a:extLst>
                  <a:ext uri="{FF2B5EF4-FFF2-40B4-BE49-F238E27FC236}">
                    <a16:creationId xmlns:a16="http://schemas.microsoft.com/office/drawing/2014/main" id="{A03DCD0A-8200-A26B-272B-6499BBA9035B}"/>
                  </a:ext>
                </a:extLst>
              </p:cNvPr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321;p27">
                <a:extLst>
                  <a:ext uri="{FF2B5EF4-FFF2-40B4-BE49-F238E27FC236}">
                    <a16:creationId xmlns:a16="http://schemas.microsoft.com/office/drawing/2014/main" id="{128C0EC9-39AB-F9EC-D6AC-838B2232B5EB}"/>
                  </a:ext>
                </a:extLst>
              </p:cNvPr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322;p27">
                <a:extLst>
                  <a:ext uri="{FF2B5EF4-FFF2-40B4-BE49-F238E27FC236}">
                    <a16:creationId xmlns:a16="http://schemas.microsoft.com/office/drawing/2014/main" id="{132B6993-DD72-E502-3F4F-4B30111DED35}"/>
                  </a:ext>
                </a:extLst>
              </p:cNvPr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323;p27">
                <a:extLst>
                  <a:ext uri="{FF2B5EF4-FFF2-40B4-BE49-F238E27FC236}">
                    <a16:creationId xmlns:a16="http://schemas.microsoft.com/office/drawing/2014/main" id="{D733D4D4-F587-586A-61E5-268728C1F1B7}"/>
                  </a:ext>
                </a:extLst>
              </p:cNvPr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324;p27">
                <a:extLst>
                  <a:ext uri="{FF2B5EF4-FFF2-40B4-BE49-F238E27FC236}">
                    <a16:creationId xmlns:a16="http://schemas.microsoft.com/office/drawing/2014/main" id="{DE2A615B-9C18-01AC-AEAD-7D6B464AD114}"/>
                  </a:ext>
                </a:extLst>
              </p:cNvPr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325;p27">
                <a:extLst>
                  <a:ext uri="{FF2B5EF4-FFF2-40B4-BE49-F238E27FC236}">
                    <a16:creationId xmlns:a16="http://schemas.microsoft.com/office/drawing/2014/main" id="{2E78EE75-72E0-05E9-83E9-958474C3ACDF}"/>
                  </a:ext>
                </a:extLst>
              </p:cNvPr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547" extrusionOk="0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326;p27">
                <a:extLst>
                  <a:ext uri="{FF2B5EF4-FFF2-40B4-BE49-F238E27FC236}">
                    <a16:creationId xmlns:a16="http://schemas.microsoft.com/office/drawing/2014/main" id="{23F72C06-F6BC-50FF-68FF-32B7F1EF9518}"/>
                  </a:ext>
                </a:extLst>
              </p:cNvPr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327;p27">
                <a:extLst>
                  <a:ext uri="{FF2B5EF4-FFF2-40B4-BE49-F238E27FC236}">
                    <a16:creationId xmlns:a16="http://schemas.microsoft.com/office/drawing/2014/main" id="{0D4C2EB8-3B8E-BD0F-BDC2-19B84B4E3D0F}"/>
                  </a:ext>
                </a:extLst>
              </p:cNvPr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328;p27">
                <a:extLst>
                  <a:ext uri="{FF2B5EF4-FFF2-40B4-BE49-F238E27FC236}">
                    <a16:creationId xmlns:a16="http://schemas.microsoft.com/office/drawing/2014/main" id="{2B368C6D-F027-A9B0-F7D0-559CE692EC16}"/>
                  </a:ext>
                </a:extLst>
              </p:cNvPr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329;p27">
                <a:extLst>
                  <a:ext uri="{FF2B5EF4-FFF2-40B4-BE49-F238E27FC236}">
                    <a16:creationId xmlns:a16="http://schemas.microsoft.com/office/drawing/2014/main" id="{735746DD-D50B-7BFD-F984-7ABD3371F9DC}"/>
                  </a:ext>
                </a:extLst>
              </p:cNvPr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330;p27">
                <a:extLst>
                  <a:ext uri="{FF2B5EF4-FFF2-40B4-BE49-F238E27FC236}">
                    <a16:creationId xmlns:a16="http://schemas.microsoft.com/office/drawing/2014/main" id="{7A939903-24A7-F6F6-44C6-DD26652097B3}"/>
                  </a:ext>
                </a:extLst>
              </p:cNvPr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331;p27">
                <a:extLst>
                  <a:ext uri="{FF2B5EF4-FFF2-40B4-BE49-F238E27FC236}">
                    <a16:creationId xmlns:a16="http://schemas.microsoft.com/office/drawing/2014/main" id="{A8CB948D-DF86-4334-DEAD-3E737A819C26}"/>
                  </a:ext>
                </a:extLst>
              </p:cNvPr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332;p27">
                <a:extLst>
                  <a:ext uri="{FF2B5EF4-FFF2-40B4-BE49-F238E27FC236}">
                    <a16:creationId xmlns:a16="http://schemas.microsoft.com/office/drawing/2014/main" id="{FCDB11C7-130C-8DDD-159A-C271F9AD13BC}"/>
                  </a:ext>
                </a:extLst>
              </p:cNvPr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333;p27">
                <a:extLst>
                  <a:ext uri="{FF2B5EF4-FFF2-40B4-BE49-F238E27FC236}">
                    <a16:creationId xmlns:a16="http://schemas.microsoft.com/office/drawing/2014/main" id="{5A6E30F8-8E7A-CF29-20F4-DDC18013CA61}"/>
                  </a:ext>
                </a:extLst>
              </p:cNvPr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334;p27">
                <a:extLst>
                  <a:ext uri="{FF2B5EF4-FFF2-40B4-BE49-F238E27FC236}">
                    <a16:creationId xmlns:a16="http://schemas.microsoft.com/office/drawing/2014/main" id="{EDFCB9F9-9227-1C15-C12C-4658F1F059C3}"/>
                  </a:ext>
                </a:extLst>
              </p:cNvPr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1335;p27">
              <a:extLst>
                <a:ext uri="{FF2B5EF4-FFF2-40B4-BE49-F238E27FC236}">
                  <a16:creationId xmlns:a16="http://schemas.microsoft.com/office/drawing/2014/main" id="{223256D8-3E00-E654-BF28-2CE57E228C52}"/>
                </a:ext>
              </a:extLst>
            </p:cNvPr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1451" name="Google Shape;1336;p27">
                <a:extLst>
                  <a:ext uri="{FF2B5EF4-FFF2-40B4-BE49-F238E27FC236}">
                    <a16:creationId xmlns:a16="http://schemas.microsoft.com/office/drawing/2014/main" id="{A3DECFA9-52E4-A9E7-5881-695B4737F119}"/>
                  </a:ext>
                </a:extLst>
              </p:cNvPr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337;p27">
                <a:extLst>
                  <a:ext uri="{FF2B5EF4-FFF2-40B4-BE49-F238E27FC236}">
                    <a16:creationId xmlns:a16="http://schemas.microsoft.com/office/drawing/2014/main" id="{87ACED1E-B073-1D81-3E5F-E5BE2FAD60A2}"/>
                  </a:ext>
                </a:extLst>
              </p:cNvPr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338;p27">
                <a:extLst>
                  <a:ext uri="{FF2B5EF4-FFF2-40B4-BE49-F238E27FC236}">
                    <a16:creationId xmlns:a16="http://schemas.microsoft.com/office/drawing/2014/main" id="{FF199BE0-5672-D7F8-50B7-2A8C81761392}"/>
                  </a:ext>
                </a:extLst>
              </p:cNvPr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339;p27">
                <a:extLst>
                  <a:ext uri="{FF2B5EF4-FFF2-40B4-BE49-F238E27FC236}">
                    <a16:creationId xmlns:a16="http://schemas.microsoft.com/office/drawing/2014/main" id="{6DF81CEE-F8B3-2724-18E1-DC36A3CF5C53}"/>
                  </a:ext>
                </a:extLst>
              </p:cNvPr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340;p27">
                <a:extLst>
                  <a:ext uri="{FF2B5EF4-FFF2-40B4-BE49-F238E27FC236}">
                    <a16:creationId xmlns:a16="http://schemas.microsoft.com/office/drawing/2014/main" id="{B022E1BF-24E9-E728-E05B-775B17D27224}"/>
                  </a:ext>
                </a:extLst>
              </p:cNvPr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341;p27">
                <a:extLst>
                  <a:ext uri="{FF2B5EF4-FFF2-40B4-BE49-F238E27FC236}">
                    <a16:creationId xmlns:a16="http://schemas.microsoft.com/office/drawing/2014/main" id="{0DEA74A7-E48C-A707-6EDF-B84E9226A600}"/>
                  </a:ext>
                </a:extLst>
              </p:cNvPr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342;p27">
                <a:extLst>
                  <a:ext uri="{FF2B5EF4-FFF2-40B4-BE49-F238E27FC236}">
                    <a16:creationId xmlns:a16="http://schemas.microsoft.com/office/drawing/2014/main" id="{2395D14B-197C-28FC-5712-9C9A4E345452}"/>
                  </a:ext>
                </a:extLst>
              </p:cNvPr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343;p27">
                <a:extLst>
                  <a:ext uri="{FF2B5EF4-FFF2-40B4-BE49-F238E27FC236}">
                    <a16:creationId xmlns:a16="http://schemas.microsoft.com/office/drawing/2014/main" id="{AD46945F-FB79-4240-376C-AF0ED4BB7775}"/>
                  </a:ext>
                </a:extLst>
              </p:cNvPr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344;p27">
                <a:extLst>
                  <a:ext uri="{FF2B5EF4-FFF2-40B4-BE49-F238E27FC236}">
                    <a16:creationId xmlns:a16="http://schemas.microsoft.com/office/drawing/2014/main" id="{7C3E6D41-9131-4F0D-5829-C476F06C645A}"/>
                  </a:ext>
                </a:extLst>
              </p:cNvPr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345;p27">
                <a:extLst>
                  <a:ext uri="{FF2B5EF4-FFF2-40B4-BE49-F238E27FC236}">
                    <a16:creationId xmlns:a16="http://schemas.microsoft.com/office/drawing/2014/main" id="{44EE2748-4A74-C3C5-3ADC-D8F81F9A8C33}"/>
                  </a:ext>
                </a:extLst>
              </p:cNvPr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346;p27">
                <a:extLst>
                  <a:ext uri="{FF2B5EF4-FFF2-40B4-BE49-F238E27FC236}">
                    <a16:creationId xmlns:a16="http://schemas.microsoft.com/office/drawing/2014/main" id="{A2D70C16-5D18-D0E9-7173-D400A8C5F8C7}"/>
                  </a:ext>
                </a:extLst>
              </p:cNvPr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347;p27">
                <a:extLst>
                  <a:ext uri="{FF2B5EF4-FFF2-40B4-BE49-F238E27FC236}">
                    <a16:creationId xmlns:a16="http://schemas.microsoft.com/office/drawing/2014/main" id="{F351C374-B8FC-3844-D7AB-B4AE8F668DD4}"/>
                  </a:ext>
                </a:extLst>
              </p:cNvPr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348;p27">
                <a:extLst>
                  <a:ext uri="{FF2B5EF4-FFF2-40B4-BE49-F238E27FC236}">
                    <a16:creationId xmlns:a16="http://schemas.microsoft.com/office/drawing/2014/main" id="{B597D42C-5EB2-4B55-3D16-F02D2B01AABB}"/>
                  </a:ext>
                </a:extLst>
              </p:cNvPr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349;p27">
                <a:extLst>
                  <a:ext uri="{FF2B5EF4-FFF2-40B4-BE49-F238E27FC236}">
                    <a16:creationId xmlns:a16="http://schemas.microsoft.com/office/drawing/2014/main" id="{CEC0EB8C-BC2A-06D8-B537-E8D0E847E3C8}"/>
                  </a:ext>
                </a:extLst>
              </p:cNvPr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350;p27">
                <a:extLst>
                  <a:ext uri="{FF2B5EF4-FFF2-40B4-BE49-F238E27FC236}">
                    <a16:creationId xmlns:a16="http://schemas.microsoft.com/office/drawing/2014/main" id="{02E13490-5168-2D98-B39C-A2E91DAC6766}"/>
                  </a:ext>
                </a:extLst>
              </p:cNvPr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351;p27">
                <a:extLst>
                  <a:ext uri="{FF2B5EF4-FFF2-40B4-BE49-F238E27FC236}">
                    <a16:creationId xmlns:a16="http://schemas.microsoft.com/office/drawing/2014/main" id="{19F99819-3B76-9CA8-4BFA-CB4DB92853CD}"/>
                  </a:ext>
                </a:extLst>
              </p:cNvPr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11" h="185451" extrusionOk="0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352;p27">
              <a:extLst>
                <a:ext uri="{FF2B5EF4-FFF2-40B4-BE49-F238E27FC236}">
                  <a16:creationId xmlns:a16="http://schemas.microsoft.com/office/drawing/2014/main" id="{CFE868D7-635D-C650-9AA1-BE987F59D771}"/>
                </a:ext>
              </a:extLst>
            </p:cNvPr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1435" name="Google Shape;1353;p27">
                <a:extLst>
                  <a:ext uri="{FF2B5EF4-FFF2-40B4-BE49-F238E27FC236}">
                    <a16:creationId xmlns:a16="http://schemas.microsoft.com/office/drawing/2014/main" id="{AD9EF88F-31A7-9394-A9AE-79B60B29218F}"/>
                  </a:ext>
                </a:extLst>
              </p:cNvPr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354;p27">
                <a:extLst>
                  <a:ext uri="{FF2B5EF4-FFF2-40B4-BE49-F238E27FC236}">
                    <a16:creationId xmlns:a16="http://schemas.microsoft.com/office/drawing/2014/main" id="{53592AE8-555D-B11C-0B3D-DCC558AC07F3}"/>
                  </a:ext>
                </a:extLst>
              </p:cNvPr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355;p27">
                <a:extLst>
                  <a:ext uri="{FF2B5EF4-FFF2-40B4-BE49-F238E27FC236}">
                    <a16:creationId xmlns:a16="http://schemas.microsoft.com/office/drawing/2014/main" id="{2D082F8D-352C-F64C-098E-871BA2B4E7C8}"/>
                  </a:ext>
                </a:extLst>
              </p:cNvPr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356;p27">
                <a:extLst>
                  <a:ext uri="{FF2B5EF4-FFF2-40B4-BE49-F238E27FC236}">
                    <a16:creationId xmlns:a16="http://schemas.microsoft.com/office/drawing/2014/main" id="{3FEFF35D-D568-DCB4-B488-7C05D63A1FE9}"/>
                  </a:ext>
                </a:extLst>
              </p:cNvPr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357;p27">
                <a:extLst>
                  <a:ext uri="{FF2B5EF4-FFF2-40B4-BE49-F238E27FC236}">
                    <a16:creationId xmlns:a16="http://schemas.microsoft.com/office/drawing/2014/main" id="{ADC46665-3346-39BB-B3CF-E52984FD205E}"/>
                  </a:ext>
                </a:extLst>
              </p:cNvPr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093" extrusionOk="0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358;p27">
                <a:extLst>
                  <a:ext uri="{FF2B5EF4-FFF2-40B4-BE49-F238E27FC236}">
                    <a16:creationId xmlns:a16="http://schemas.microsoft.com/office/drawing/2014/main" id="{968D1E97-C394-553D-A04B-B9B3B6134E45}"/>
                  </a:ext>
                </a:extLst>
              </p:cNvPr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359;p27">
                <a:extLst>
                  <a:ext uri="{FF2B5EF4-FFF2-40B4-BE49-F238E27FC236}">
                    <a16:creationId xmlns:a16="http://schemas.microsoft.com/office/drawing/2014/main" id="{85CA5F29-BC62-0481-79B7-8300C90E490A}"/>
                  </a:ext>
                </a:extLst>
              </p:cNvPr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651" h="185451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360;p27">
                <a:extLst>
                  <a:ext uri="{FF2B5EF4-FFF2-40B4-BE49-F238E27FC236}">
                    <a16:creationId xmlns:a16="http://schemas.microsoft.com/office/drawing/2014/main" id="{7FBC7F3F-2033-6B0B-832B-88BACC190B84}"/>
                  </a:ext>
                </a:extLst>
              </p:cNvPr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361;p27">
                <a:extLst>
                  <a:ext uri="{FF2B5EF4-FFF2-40B4-BE49-F238E27FC236}">
                    <a16:creationId xmlns:a16="http://schemas.microsoft.com/office/drawing/2014/main" id="{DB057A62-A327-54A5-BC12-DDF831ECCFB3}"/>
                  </a:ext>
                </a:extLst>
              </p:cNvPr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362;p27">
                <a:extLst>
                  <a:ext uri="{FF2B5EF4-FFF2-40B4-BE49-F238E27FC236}">
                    <a16:creationId xmlns:a16="http://schemas.microsoft.com/office/drawing/2014/main" id="{4E6D2136-8079-EBCD-CF6D-2FC8F458E41A}"/>
                  </a:ext>
                </a:extLst>
              </p:cNvPr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363;p27">
                <a:extLst>
                  <a:ext uri="{FF2B5EF4-FFF2-40B4-BE49-F238E27FC236}">
                    <a16:creationId xmlns:a16="http://schemas.microsoft.com/office/drawing/2014/main" id="{7A466A71-B828-6F26-7D5F-32FBA191FA6B}"/>
                  </a:ext>
                </a:extLst>
              </p:cNvPr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364;p27">
                <a:extLst>
                  <a:ext uri="{FF2B5EF4-FFF2-40B4-BE49-F238E27FC236}">
                    <a16:creationId xmlns:a16="http://schemas.microsoft.com/office/drawing/2014/main" id="{27EB0AB4-5B9F-698C-108D-2F2E1AFC1447}"/>
                  </a:ext>
                </a:extLst>
              </p:cNvPr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365;p27">
                <a:extLst>
                  <a:ext uri="{FF2B5EF4-FFF2-40B4-BE49-F238E27FC236}">
                    <a16:creationId xmlns:a16="http://schemas.microsoft.com/office/drawing/2014/main" id="{AC335C75-D295-9069-DD76-7A3A4EAAF1D6}"/>
                  </a:ext>
                </a:extLst>
              </p:cNvPr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366;p27">
                <a:extLst>
                  <a:ext uri="{FF2B5EF4-FFF2-40B4-BE49-F238E27FC236}">
                    <a16:creationId xmlns:a16="http://schemas.microsoft.com/office/drawing/2014/main" id="{1450C201-5361-200C-1123-D6D37403A425}"/>
                  </a:ext>
                </a:extLst>
              </p:cNvPr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367;p27">
                <a:extLst>
                  <a:ext uri="{FF2B5EF4-FFF2-40B4-BE49-F238E27FC236}">
                    <a16:creationId xmlns:a16="http://schemas.microsoft.com/office/drawing/2014/main" id="{5A47E7B3-B2BC-3F96-501E-D1B4F4178263}"/>
                  </a:ext>
                </a:extLst>
              </p:cNvPr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368;p27">
                <a:extLst>
                  <a:ext uri="{FF2B5EF4-FFF2-40B4-BE49-F238E27FC236}">
                    <a16:creationId xmlns:a16="http://schemas.microsoft.com/office/drawing/2014/main" id="{15A7C5FA-80FC-3F6B-2F0C-0C3335637B4E}"/>
                  </a:ext>
                </a:extLst>
              </p:cNvPr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070" extrusionOk="0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Google Shape;1369;p27">
              <a:extLst>
                <a:ext uri="{FF2B5EF4-FFF2-40B4-BE49-F238E27FC236}">
                  <a16:creationId xmlns:a16="http://schemas.microsoft.com/office/drawing/2014/main" id="{2294FE81-15CE-8651-B90F-7C5C69C2B8B2}"/>
                </a:ext>
              </a:extLst>
            </p:cNvPr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1419" name="Google Shape;1370;p27">
                <a:extLst>
                  <a:ext uri="{FF2B5EF4-FFF2-40B4-BE49-F238E27FC236}">
                    <a16:creationId xmlns:a16="http://schemas.microsoft.com/office/drawing/2014/main" id="{085634A2-627A-5D8C-C290-31F8D5AD000B}"/>
                  </a:ext>
                </a:extLst>
              </p:cNvPr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371;p27">
                <a:extLst>
                  <a:ext uri="{FF2B5EF4-FFF2-40B4-BE49-F238E27FC236}">
                    <a16:creationId xmlns:a16="http://schemas.microsoft.com/office/drawing/2014/main" id="{3B95CBB2-6137-48DC-AC76-90587ECA61D0}"/>
                  </a:ext>
                </a:extLst>
              </p:cNvPr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372;p27">
                <a:extLst>
                  <a:ext uri="{FF2B5EF4-FFF2-40B4-BE49-F238E27FC236}">
                    <a16:creationId xmlns:a16="http://schemas.microsoft.com/office/drawing/2014/main" id="{2315C118-1EB2-2745-82A2-4DBC3F693007}"/>
                  </a:ext>
                </a:extLst>
              </p:cNvPr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373;p27">
                <a:extLst>
                  <a:ext uri="{FF2B5EF4-FFF2-40B4-BE49-F238E27FC236}">
                    <a16:creationId xmlns:a16="http://schemas.microsoft.com/office/drawing/2014/main" id="{DB9E20D0-3EAC-5EFD-8ADF-2C2C1AE1AE39}"/>
                  </a:ext>
                </a:extLst>
              </p:cNvPr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374;p27">
                <a:extLst>
                  <a:ext uri="{FF2B5EF4-FFF2-40B4-BE49-F238E27FC236}">
                    <a16:creationId xmlns:a16="http://schemas.microsoft.com/office/drawing/2014/main" id="{2C39A7DD-4016-ABB0-3DB4-197ECFEACB17}"/>
                  </a:ext>
                </a:extLst>
              </p:cNvPr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375;p27">
                <a:extLst>
                  <a:ext uri="{FF2B5EF4-FFF2-40B4-BE49-F238E27FC236}">
                    <a16:creationId xmlns:a16="http://schemas.microsoft.com/office/drawing/2014/main" id="{63CF0773-E1CC-58D5-B059-FC964AC38709}"/>
                  </a:ext>
                </a:extLst>
              </p:cNvPr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376;p27">
                <a:extLst>
                  <a:ext uri="{FF2B5EF4-FFF2-40B4-BE49-F238E27FC236}">
                    <a16:creationId xmlns:a16="http://schemas.microsoft.com/office/drawing/2014/main" id="{9F0AA28B-11EE-8271-8AE0-6D35FC72CB08}"/>
                  </a:ext>
                </a:extLst>
              </p:cNvPr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213" extrusionOk="0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377;p27">
                <a:extLst>
                  <a:ext uri="{FF2B5EF4-FFF2-40B4-BE49-F238E27FC236}">
                    <a16:creationId xmlns:a16="http://schemas.microsoft.com/office/drawing/2014/main" id="{CD48B1DE-0772-9DC4-661F-362AB51F1215}"/>
                  </a:ext>
                </a:extLst>
              </p:cNvPr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378;p27">
                <a:extLst>
                  <a:ext uri="{FF2B5EF4-FFF2-40B4-BE49-F238E27FC236}">
                    <a16:creationId xmlns:a16="http://schemas.microsoft.com/office/drawing/2014/main" id="{0C65FC3F-E0EF-CADD-508E-D3E21E8751B4}"/>
                  </a:ext>
                </a:extLst>
              </p:cNvPr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621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379;p27">
                <a:extLst>
                  <a:ext uri="{FF2B5EF4-FFF2-40B4-BE49-F238E27FC236}">
                    <a16:creationId xmlns:a16="http://schemas.microsoft.com/office/drawing/2014/main" id="{FF1D3C5E-F856-9F0A-24FE-FD20C0CF9266}"/>
                  </a:ext>
                </a:extLst>
              </p:cNvPr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380;p27">
                <a:extLst>
                  <a:ext uri="{FF2B5EF4-FFF2-40B4-BE49-F238E27FC236}">
                    <a16:creationId xmlns:a16="http://schemas.microsoft.com/office/drawing/2014/main" id="{B700ED3F-90F3-335D-92B4-CD7AA6DFC2F5}"/>
                  </a:ext>
                </a:extLst>
              </p:cNvPr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381;p27">
                <a:extLst>
                  <a:ext uri="{FF2B5EF4-FFF2-40B4-BE49-F238E27FC236}">
                    <a16:creationId xmlns:a16="http://schemas.microsoft.com/office/drawing/2014/main" id="{52DD4C73-7172-FF5C-3F27-32940AB5D3FD}"/>
                  </a:ext>
                </a:extLst>
              </p:cNvPr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862" extrusionOk="0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382;p27">
                <a:extLst>
                  <a:ext uri="{FF2B5EF4-FFF2-40B4-BE49-F238E27FC236}">
                    <a16:creationId xmlns:a16="http://schemas.microsoft.com/office/drawing/2014/main" id="{2D44434A-5634-25D3-2196-0D01F8F2C381}"/>
                  </a:ext>
                </a:extLst>
              </p:cNvPr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383;p27">
                <a:extLst>
                  <a:ext uri="{FF2B5EF4-FFF2-40B4-BE49-F238E27FC236}">
                    <a16:creationId xmlns:a16="http://schemas.microsoft.com/office/drawing/2014/main" id="{28CC0469-0271-FB0F-7475-DAF39E9934F3}"/>
                  </a:ext>
                </a:extLst>
              </p:cNvPr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384;p27">
                <a:extLst>
                  <a:ext uri="{FF2B5EF4-FFF2-40B4-BE49-F238E27FC236}">
                    <a16:creationId xmlns:a16="http://schemas.microsoft.com/office/drawing/2014/main" id="{CFACF178-BFB7-0610-1FEA-1D6D8BF79BCA}"/>
                  </a:ext>
                </a:extLst>
              </p:cNvPr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385;p27">
                <a:extLst>
                  <a:ext uri="{FF2B5EF4-FFF2-40B4-BE49-F238E27FC236}">
                    <a16:creationId xmlns:a16="http://schemas.microsoft.com/office/drawing/2014/main" id="{4CC0E20A-5095-589B-6854-8B878EB1D89D}"/>
                  </a:ext>
                </a:extLst>
              </p:cNvPr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877" h="185546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1386;p27">
              <a:extLst>
                <a:ext uri="{FF2B5EF4-FFF2-40B4-BE49-F238E27FC236}">
                  <a16:creationId xmlns:a16="http://schemas.microsoft.com/office/drawing/2014/main" id="{75E85A11-BBFD-4324-7F33-6E74D27A2454}"/>
                </a:ext>
              </a:extLst>
            </p:cNvPr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1403" name="Google Shape;1387;p27">
                <a:extLst>
                  <a:ext uri="{FF2B5EF4-FFF2-40B4-BE49-F238E27FC236}">
                    <a16:creationId xmlns:a16="http://schemas.microsoft.com/office/drawing/2014/main" id="{F4AEB1ED-22B7-96E0-6B24-49D6AF016DDD}"/>
                  </a:ext>
                </a:extLst>
              </p:cNvPr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388;p27">
                <a:extLst>
                  <a:ext uri="{FF2B5EF4-FFF2-40B4-BE49-F238E27FC236}">
                    <a16:creationId xmlns:a16="http://schemas.microsoft.com/office/drawing/2014/main" id="{931011AA-BC86-EFBD-4D05-A61B04261354}"/>
                  </a:ext>
                </a:extLst>
              </p:cNvPr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389;p27">
                <a:extLst>
                  <a:ext uri="{FF2B5EF4-FFF2-40B4-BE49-F238E27FC236}">
                    <a16:creationId xmlns:a16="http://schemas.microsoft.com/office/drawing/2014/main" id="{9343FE06-A6DB-B990-BD86-592CF817F372}"/>
                  </a:ext>
                </a:extLst>
              </p:cNvPr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390;p27">
                <a:extLst>
                  <a:ext uri="{FF2B5EF4-FFF2-40B4-BE49-F238E27FC236}">
                    <a16:creationId xmlns:a16="http://schemas.microsoft.com/office/drawing/2014/main" id="{F85BDCBE-9496-ED15-91BC-A803678D8BE7}"/>
                  </a:ext>
                </a:extLst>
              </p:cNvPr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391;p27">
                <a:extLst>
                  <a:ext uri="{FF2B5EF4-FFF2-40B4-BE49-F238E27FC236}">
                    <a16:creationId xmlns:a16="http://schemas.microsoft.com/office/drawing/2014/main" id="{4ECE1EBC-B809-028B-5C78-0CA0C58030A9}"/>
                  </a:ext>
                </a:extLst>
              </p:cNvPr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21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392;p27">
                <a:extLst>
                  <a:ext uri="{FF2B5EF4-FFF2-40B4-BE49-F238E27FC236}">
                    <a16:creationId xmlns:a16="http://schemas.microsoft.com/office/drawing/2014/main" id="{B74F1DA7-2886-D5C5-81DB-BC7DCB10E956}"/>
                  </a:ext>
                </a:extLst>
              </p:cNvPr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393;p27">
                <a:extLst>
                  <a:ext uri="{FF2B5EF4-FFF2-40B4-BE49-F238E27FC236}">
                    <a16:creationId xmlns:a16="http://schemas.microsoft.com/office/drawing/2014/main" id="{99E32031-8FDD-6A6A-DB78-B8E310B19109}"/>
                  </a:ext>
                </a:extLst>
              </p:cNvPr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451" extrusionOk="0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394;p27">
                <a:extLst>
                  <a:ext uri="{FF2B5EF4-FFF2-40B4-BE49-F238E27FC236}">
                    <a16:creationId xmlns:a16="http://schemas.microsoft.com/office/drawing/2014/main" id="{B8DC9DAB-3858-1D70-F014-1D10EA063A8F}"/>
                  </a:ext>
                </a:extLst>
              </p:cNvPr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395;p27">
                <a:extLst>
                  <a:ext uri="{FF2B5EF4-FFF2-40B4-BE49-F238E27FC236}">
                    <a16:creationId xmlns:a16="http://schemas.microsoft.com/office/drawing/2014/main" id="{2F067A87-7F59-22EC-82AE-987FBC071B0B}"/>
                  </a:ext>
                </a:extLst>
              </p:cNvPr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396;p27">
                <a:extLst>
                  <a:ext uri="{FF2B5EF4-FFF2-40B4-BE49-F238E27FC236}">
                    <a16:creationId xmlns:a16="http://schemas.microsoft.com/office/drawing/2014/main" id="{04285753-B7AB-BF90-040F-3DD4308C1512}"/>
                  </a:ext>
                </a:extLst>
              </p:cNvPr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397;p27">
                <a:extLst>
                  <a:ext uri="{FF2B5EF4-FFF2-40B4-BE49-F238E27FC236}">
                    <a16:creationId xmlns:a16="http://schemas.microsoft.com/office/drawing/2014/main" id="{2117D02F-2039-6C44-35C6-CE5ABF57F0C5}"/>
                  </a:ext>
                </a:extLst>
              </p:cNvPr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398;p27">
                <a:extLst>
                  <a:ext uri="{FF2B5EF4-FFF2-40B4-BE49-F238E27FC236}">
                    <a16:creationId xmlns:a16="http://schemas.microsoft.com/office/drawing/2014/main" id="{A88FCF9A-ED7A-7569-70F0-4D9D2411DA3E}"/>
                  </a:ext>
                </a:extLst>
              </p:cNvPr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399;p27">
                <a:extLst>
                  <a:ext uri="{FF2B5EF4-FFF2-40B4-BE49-F238E27FC236}">
                    <a16:creationId xmlns:a16="http://schemas.microsoft.com/office/drawing/2014/main" id="{E8944074-4F11-13B6-59C7-B556CD70B893}"/>
                  </a:ext>
                </a:extLst>
              </p:cNvPr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00;p27">
                <a:extLst>
                  <a:ext uri="{FF2B5EF4-FFF2-40B4-BE49-F238E27FC236}">
                    <a16:creationId xmlns:a16="http://schemas.microsoft.com/office/drawing/2014/main" id="{A7840BBB-F6A8-64F7-BE5C-EBCAD9F9D8D6}"/>
                  </a:ext>
                </a:extLst>
              </p:cNvPr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01;p27">
                <a:extLst>
                  <a:ext uri="{FF2B5EF4-FFF2-40B4-BE49-F238E27FC236}">
                    <a16:creationId xmlns:a16="http://schemas.microsoft.com/office/drawing/2014/main" id="{B2718223-04F0-6388-A709-377B43512296}"/>
                  </a:ext>
                </a:extLst>
              </p:cNvPr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02;p27">
                <a:extLst>
                  <a:ext uri="{FF2B5EF4-FFF2-40B4-BE49-F238E27FC236}">
                    <a16:creationId xmlns:a16="http://schemas.microsoft.com/office/drawing/2014/main" id="{331BD1E1-621B-046E-66D1-1AA6CC5E9F4C}"/>
                  </a:ext>
                </a:extLst>
              </p:cNvPr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1403;p27">
              <a:extLst>
                <a:ext uri="{FF2B5EF4-FFF2-40B4-BE49-F238E27FC236}">
                  <a16:creationId xmlns:a16="http://schemas.microsoft.com/office/drawing/2014/main" id="{27CA58AE-E3BF-0007-48F2-254ADAF7FE26}"/>
                </a:ext>
              </a:extLst>
            </p:cNvPr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1387" name="Google Shape;1404;p27">
                <a:extLst>
                  <a:ext uri="{FF2B5EF4-FFF2-40B4-BE49-F238E27FC236}">
                    <a16:creationId xmlns:a16="http://schemas.microsoft.com/office/drawing/2014/main" id="{2847A24B-427A-66C9-79A7-8C8D866DC89F}"/>
                  </a:ext>
                </a:extLst>
              </p:cNvPr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405;p27">
                <a:extLst>
                  <a:ext uri="{FF2B5EF4-FFF2-40B4-BE49-F238E27FC236}">
                    <a16:creationId xmlns:a16="http://schemas.microsoft.com/office/drawing/2014/main" id="{0395EEE2-B81C-CD68-E21A-F6A13B030841}"/>
                  </a:ext>
                </a:extLst>
              </p:cNvPr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406;p27">
                <a:extLst>
                  <a:ext uri="{FF2B5EF4-FFF2-40B4-BE49-F238E27FC236}">
                    <a16:creationId xmlns:a16="http://schemas.microsoft.com/office/drawing/2014/main" id="{645C4F62-5549-0344-1CDC-260E8B8979E2}"/>
                  </a:ext>
                </a:extLst>
              </p:cNvPr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407;p27">
                <a:extLst>
                  <a:ext uri="{FF2B5EF4-FFF2-40B4-BE49-F238E27FC236}">
                    <a16:creationId xmlns:a16="http://schemas.microsoft.com/office/drawing/2014/main" id="{18F4655C-7D78-9901-D328-E0342680BF1D}"/>
                  </a:ext>
                </a:extLst>
              </p:cNvPr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408;p27">
                <a:extLst>
                  <a:ext uri="{FF2B5EF4-FFF2-40B4-BE49-F238E27FC236}">
                    <a16:creationId xmlns:a16="http://schemas.microsoft.com/office/drawing/2014/main" id="{ACEA7294-2E04-163D-4256-8A54981A44B9}"/>
                  </a:ext>
                </a:extLst>
              </p:cNvPr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409;p27">
                <a:extLst>
                  <a:ext uri="{FF2B5EF4-FFF2-40B4-BE49-F238E27FC236}">
                    <a16:creationId xmlns:a16="http://schemas.microsoft.com/office/drawing/2014/main" id="{0DF51D86-6862-2ECA-FD17-5D3EA1BF61B9}"/>
                  </a:ext>
                </a:extLst>
              </p:cNvPr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410;p27">
                <a:extLst>
                  <a:ext uri="{FF2B5EF4-FFF2-40B4-BE49-F238E27FC236}">
                    <a16:creationId xmlns:a16="http://schemas.microsoft.com/office/drawing/2014/main" id="{DE3B31FB-8400-0240-7148-13D9BB7D6F96}"/>
                  </a:ext>
                </a:extLst>
              </p:cNvPr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avLst/>
                <a:gdLst/>
                <a:ahLst/>
                <a:cxnLst/>
                <a:rect l="l" t="t" r="r" b="b"/>
                <a:pathLst>
                  <a:path w="294942" h="185832" extrusionOk="0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411;p27">
                <a:extLst>
                  <a:ext uri="{FF2B5EF4-FFF2-40B4-BE49-F238E27FC236}">
                    <a16:creationId xmlns:a16="http://schemas.microsoft.com/office/drawing/2014/main" id="{0BC517B0-C393-1B95-4DD3-7EE43E56679B}"/>
                  </a:ext>
                </a:extLst>
              </p:cNvPr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412;p27">
                <a:extLst>
                  <a:ext uri="{FF2B5EF4-FFF2-40B4-BE49-F238E27FC236}">
                    <a16:creationId xmlns:a16="http://schemas.microsoft.com/office/drawing/2014/main" id="{23E4D047-403B-6DFC-5BA4-68A1F371B992}"/>
                  </a:ext>
                </a:extLst>
              </p:cNvPr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413;p27">
                <a:extLst>
                  <a:ext uri="{FF2B5EF4-FFF2-40B4-BE49-F238E27FC236}">
                    <a16:creationId xmlns:a16="http://schemas.microsoft.com/office/drawing/2014/main" id="{E8D07AFA-FC0F-4969-23F3-79C6AF7A2029}"/>
                  </a:ext>
                </a:extLst>
              </p:cNvPr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414;p27">
                <a:extLst>
                  <a:ext uri="{FF2B5EF4-FFF2-40B4-BE49-F238E27FC236}">
                    <a16:creationId xmlns:a16="http://schemas.microsoft.com/office/drawing/2014/main" id="{E8C25990-30A2-D4F8-1C73-61C7033F5A4E}"/>
                  </a:ext>
                </a:extLst>
              </p:cNvPr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415;p27">
                <a:extLst>
                  <a:ext uri="{FF2B5EF4-FFF2-40B4-BE49-F238E27FC236}">
                    <a16:creationId xmlns:a16="http://schemas.microsoft.com/office/drawing/2014/main" id="{1AFF05B5-6B36-A453-A388-11A2AF915C87}"/>
                  </a:ext>
                </a:extLst>
              </p:cNvPr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733" h="38957" extrusionOk="0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416;p27">
                <a:extLst>
                  <a:ext uri="{FF2B5EF4-FFF2-40B4-BE49-F238E27FC236}">
                    <a16:creationId xmlns:a16="http://schemas.microsoft.com/office/drawing/2014/main" id="{903ADCCF-0852-3836-F7AA-48972FE13566}"/>
                  </a:ext>
                </a:extLst>
              </p:cNvPr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17;p27">
                <a:extLst>
                  <a:ext uri="{FF2B5EF4-FFF2-40B4-BE49-F238E27FC236}">
                    <a16:creationId xmlns:a16="http://schemas.microsoft.com/office/drawing/2014/main" id="{14AA27B2-4E3C-CFAA-EF37-923E75D689F4}"/>
                  </a:ext>
                </a:extLst>
              </p:cNvPr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18;p27">
                <a:extLst>
                  <a:ext uri="{FF2B5EF4-FFF2-40B4-BE49-F238E27FC236}">
                    <a16:creationId xmlns:a16="http://schemas.microsoft.com/office/drawing/2014/main" id="{AD0C95B6-F93C-9C46-41B8-4AB79DA2B1AF}"/>
                  </a:ext>
                </a:extLst>
              </p:cNvPr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19;p27">
                <a:extLst>
                  <a:ext uri="{FF2B5EF4-FFF2-40B4-BE49-F238E27FC236}">
                    <a16:creationId xmlns:a16="http://schemas.microsoft.com/office/drawing/2014/main" id="{E45280F8-AFB6-5B56-E9AA-5168DBC70C23}"/>
                  </a:ext>
                </a:extLst>
              </p:cNvPr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948" h="185546" extrusionOk="0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1420;p27">
              <a:extLst>
                <a:ext uri="{FF2B5EF4-FFF2-40B4-BE49-F238E27FC236}">
                  <a16:creationId xmlns:a16="http://schemas.microsoft.com/office/drawing/2014/main" id="{8FD755E7-1FDD-A61F-E147-AAA3D8563843}"/>
                </a:ext>
              </a:extLst>
            </p:cNvPr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1371" name="Google Shape;1421;p27">
                <a:extLst>
                  <a:ext uri="{FF2B5EF4-FFF2-40B4-BE49-F238E27FC236}">
                    <a16:creationId xmlns:a16="http://schemas.microsoft.com/office/drawing/2014/main" id="{6A2C3D55-525B-8ED5-091B-71550F9221BC}"/>
                  </a:ext>
                </a:extLst>
              </p:cNvPr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422;p27">
                <a:extLst>
                  <a:ext uri="{FF2B5EF4-FFF2-40B4-BE49-F238E27FC236}">
                    <a16:creationId xmlns:a16="http://schemas.microsoft.com/office/drawing/2014/main" id="{F2638059-AE41-850B-2A8A-0A0C5E2C6C47}"/>
                  </a:ext>
                </a:extLst>
              </p:cNvPr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423;p27">
                <a:extLst>
                  <a:ext uri="{FF2B5EF4-FFF2-40B4-BE49-F238E27FC236}">
                    <a16:creationId xmlns:a16="http://schemas.microsoft.com/office/drawing/2014/main" id="{A598A988-3534-C267-E77A-F2CF38156FB0}"/>
                  </a:ext>
                </a:extLst>
              </p:cNvPr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424;p27">
                <a:extLst>
                  <a:ext uri="{FF2B5EF4-FFF2-40B4-BE49-F238E27FC236}">
                    <a16:creationId xmlns:a16="http://schemas.microsoft.com/office/drawing/2014/main" id="{3206600E-FC6C-5AAE-1486-F57E961AF937}"/>
                  </a:ext>
                </a:extLst>
              </p:cNvPr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425;p27">
                <a:extLst>
                  <a:ext uri="{FF2B5EF4-FFF2-40B4-BE49-F238E27FC236}">
                    <a16:creationId xmlns:a16="http://schemas.microsoft.com/office/drawing/2014/main" id="{96A87A5E-01C0-53CC-72BE-0B3AEA3BD964}"/>
                  </a:ext>
                </a:extLst>
              </p:cNvPr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426;p27">
                <a:extLst>
                  <a:ext uri="{FF2B5EF4-FFF2-40B4-BE49-F238E27FC236}">
                    <a16:creationId xmlns:a16="http://schemas.microsoft.com/office/drawing/2014/main" id="{0F276061-B84F-320E-4CD7-C76195CA2F8A}"/>
                  </a:ext>
                </a:extLst>
              </p:cNvPr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427;p27">
                <a:extLst>
                  <a:ext uri="{FF2B5EF4-FFF2-40B4-BE49-F238E27FC236}">
                    <a16:creationId xmlns:a16="http://schemas.microsoft.com/office/drawing/2014/main" id="{682C839F-8FA5-6E3E-20B0-937DD5CB3E7A}"/>
                  </a:ext>
                </a:extLst>
              </p:cNvPr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4784" extrusionOk="0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428;p27">
                <a:extLst>
                  <a:ext uri="{FF2B5EF4-FFF2-40B4-BE49-F238E27FC236}">
                    <a16:creationId xmlns:a16="http://schemas.microsoft.com/office/drawing/2014/main" id="{82E50BE2-093B-E7F2-B4C2-200E2FE0776D}"/>
                  </a:ext>
                </a:extLst>
              </p:cNvPr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429;p27">
                <a:extLst>
                  <a:ext uri="{FF2B5EF4-FFF2-40B4-BE49-F238E27FC236}">
                    <a16:creationId xmlns:a16="http://schemas.microsoft.com/office/drawing/2014/main" id="{F81311DF-4B3C-05D8-7CD7-3690BBF6274D}"/>
                  </a:ext>
                </a:extLst>
              </p:cNvPr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430;p27">
                <a:extLst>
                  <a:ext uri="{FF2B5EF4-FFF2-40B4-BE49-F238E27FC236}">
                    <a16:creationId xmlns:a16="http://schemas.microsoft.com/office/drawing/2014/main" id="{38DDFB1C-F62F-CA6C-CA6D-BD1066A2B007}"/>
                  </a:ext>
                </a:extLst>
              </p:cNvPr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431;p27">
                <a:extLst>
                  <a:ext uri="{FF2B5EF4-FFF2-40B4-BE49-F238E27FC236}">
                    <a16:creationId xmlns:a16="http://schemas.microsoft.com/office/drawing/2014/main" id="{41E549B8-9356-5BCD-0231-6A3565B5F61B}"/>
                  </a:ext>
                </a:extLst>
              </p:cNvPr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432;p27">
                <a:extLst>
                  <a:ext uri="{FF2B5EF4-FFF2-40B4-BE49-F238E27FC236}">
                    <a16:creationId xmlns:a16="http://schemas.microsoft.com/office/drawing/2014/main" id="{0762076E-0331-2B28-0D37-9742A590DA85}"/>
                  </a:ext>
                </a:extLst>
              </p:cNvPr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433;p27">
                <a:extLst>
                  <a:ext uri="{FF2B5EF4-FFF2-40B4-BE49-F238E27FC236}">
                    <a16:creationId xmlns:a16="http://schemas.microsoft.com/office/drawing/2014/main" id="{41D2234A-9277-2CA9-D96C-FCE3AE1640BF}"/>
                  </a:ext>
                </a:extLst>
              </p:cNvPr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434;p27">
                <a:extLst>
                  <a:ext uri="{FF2B5EF4-FFF2-40B4-BE49-F238E27FC236}">
                    <a16:creationId xmlns:a16="http://schemas.microsoft.com/office/drawing/2014/main" id="{C2594CB9-5B72-0C09-5645-C6E3992C782A}"/>
                  </a:ext>
                </a:extLst>
              </p:cNvPr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435;p27">
                <a:extLst>
                  <a:ext uri="{FF2B5EF4-FFF2-40B4-BE49-F238E27FC236}">
                    <a16:creationId xmlns:a16="http://schemas.microsoft.com/office/drawing/2014/main" id="{0CBE4E0A-2953-DC31-C457-FE97D83F1C7F}"/>
                  </a:ext>
                </a:extLst>
              </p:cNvPr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29908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436;p27">
                <a:extLst>
                  <a:ext uri="{FF2B5EF4-FFF2-40B4-BE49-F238E27FC236}">
                    <a16:creationId xmlns:a16="http://schemas.microsoft.com/office/drawing/2014/main" id="{91CC2001-AF4A-B08C-0ED7-9A0228C7D781}"/>
                  </a:ext>
                </a:extLst>
              </p:cNvPr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547" extrusionOk="0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Google Shape;1437;p27">
              <a:extLst>
                <a:ext uri="{FF2B5EF4-FFF2-40B4-BE49-F238E27FC236}">
                  <a16:creationId xmlns:a16="http://schemas.microsoft.com/office/drawing/2014/main" id="{F94B1C09-A612-D2E9-F9DE-04DA2B78EC43}"/>
                </a:ext>
              </a:extLst>
            </p:cNvPr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1355" name="Google Shape;1438;p27">
                <a:extLst>
                  <a:ext uri="{FF2B5EF4-FFF2-40B4-BE49-F238E27FC236}">
                    <a16:creationId xmlns:a16="http://schemas.microsoft.com/office/drawing/2014/main" id="{63299054-C5C5-9422-8945-E34936F877A7}"/>
                  </a:ext>
                </a:extLst>
              </p:cNvPr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439;p27">
                <a:extLst>
                  <a:ext uri="{FF2B5EF4-FFF2-40B4-BE49-F238E27FC236}">
                    <a16:creationId xmlns:a16="http://schemas.microsoft.com/office/drawing/2014/main" id="{63A34D86-6407-807D-6ABD-B78B2A4733D4}"/>
                  </a:ext>
                </a:extLst>
              </p:cNvPr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440;p27">
                <a:extLst>
                  <a:ext uri="{FF2B5EF4-FFF2-40B4-BE49-F238E27FC236}">
                    <a16:creationId xmlns:a16="http://schemas.microsoft.com/office/drawing/2014/main" id="{C8587C5B-6E07-0A2B-7C07-399F39058B68}"/>
                  </a:ext>
                </a:extLst>
              </p:cNvPr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441;p27">
                <a:extLst>
                  <a:ext uri="{FF2B5EF4-FFF2-40B4-BE49-F238E27FC236}">
                    <a16:creationId xmlns:a16="http://schemas.microsoft.com/office/drawing/2014/main" id="{4AF77F47-45EB-9356-CB6B-8D67D2A2DDF6}"/>
                  </a:ext>
                </a:extLst>
              </p:cNvPr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442;p27">
                <a:extLst>
                  <a:ext uri="{FF2B5EF4-FFF2-40B4-BE49-F238E27FC236}">
                    <a16:creationId xmlns:a16="http://schemas.microsoft.com/office/drawing/2014/main" id="{B8A8FB3C-06B1-754E-8B62-8768B7F8FFB4}"/>
                  </a:ext>
                </a:extLst>
              </p:cNvPr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443;p27">
                <a:extLst>
                  <a:ext uri="{FF2B5EF4-FFF2-40B4-BE49-F238E27FC236}">
                    <a16:creationId xmlns:a16="http://schemas.microsoft.com/office/drawing/2014/main" id="{129B8018-BD76-4799-99E2-FF1AF7A16153}"/>
                  </a:ext>
                </a:extLst>
              </p:cNvPr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444;p27">
                <a:extLst>
                  <a:ext uri="{FF2B5EF4-FFF2-40B4-BE49-F238E27FC236}">
                    <a16:creationId xmlns:a16="http://schemas.microsoft.com/office/drawing/2014/main" id="{A20FB249-BF6E-DDB2-6F36-527CC9B64FDA}"/>
                  </a:ext>
                </a:extLst>
              </p:cNvPr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5261" extrusionOk="0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445;p27">
                <a:extLst>
                  <a:ext uri="{FF2B5EF4-FFF2-40B4-BE49-F238E27FC236}">
                    <a16:creationId xmlns:a16="http://schemas.microsoft.com/office/drawing/2014/main" id="{413DEED1-96A4-8E43-C5BF-BDFA20A216BD}"/>
                  </a:ext>
                </a:extLst>
              </p:cNvPr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446;p27">
                <a:extLst>
                  <a:ext uri="{FF2B5EF4-FFF2-40B4-BE49-F238E27FC236}">
                    <a16:creationId xmlns:a16="http://schemas.microsoft.com/office/drawing/2014/main" id="{104BC351-8267-A0B2-CE9D-B92C6AEC8654}"/>
                  </a:ext>
                </a:extLst>
              </p:cNvPr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447;p27">
                <a:extLst>
                  <a:ext uri="{FF2B5EF4-FFF2-40B4-BE49-F238E27FC236}">
                    <a16:creationId xmlns:a16="http://schemas.microsoft.com/office/drawing/2014/main" id="{1FF1DE06-20B5-18AE-1986-14BF83E41095}"/>
                  </a:ext>
                </a:extLst>
              </p:cNvPr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448;p27">
                <a:extLst>
                  <a:ext uri="{FF2B5EF4-FFF2-40B4-BE49-F238E27FC236}">
                    <a16:creationId xmlns:a16="http://schemas.microsoft.com/office/drawing/2014/main" id="{D12F901D-DA91-E2C4-C1D9-F780B5E0163F}"/>
                  </a:ext>
                </a:extLst>
              </p:cNvPr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449;p27">
                <a:extLst>
                  <a:ext uri="{FF2B5EF4-FFF2-40B4-BE49-F238E27FC236}">
                    <a16:creationId xmlns:a16="http://schemas.microsoft.com/office/drawing/2014/main" id="{F5A97F64-563F-4D84-599F-7E80BAF8B93E}"/>
                  </a:ext>
                </a:extLst>
              </p:cNvPr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450;p27">
                <a:extLst>
                  <a:ext uri="{FF2B5EF4-FFF2-40B4-BE49-F238E27FC236}">
                    <a16:creationId xmlns:a16="http://schemas.microsoft.com/office/drawing/2014/main" id="{FD6922F4-AD3A-9347-1968-E6169E38F8D5}"/>
                  </a:ext>
                </a:extLst>
              </p:cNvPr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451;p27">
                <a:extLst>
                  <a:ext uri="{FF2B5EF4-FFF2-40B4-BE49-F238E27FC236}">
                    <a16:creationId xmlns:a16="http://schemas.microsoft.com/office/drawing/2014/main" id="{8BFF6504-E360-A2A2-31E9-E6E2E30C030F}"/>
                  </a:ext>
                </a:extLst>
              </p:cNvPr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452;p27">
                <a:extLst>
                  <a:ext uri="{FF2B5EF4-FFF2-40B4-BE49-F238E27FC236}">
                    <a16:creationId xmlns:a16="http://schemas.microsoft.com/office/drawing/2014/main" id="{2D4B4E11-9CBA-8275-3D64-B5590561E2C2}"/>
                  </a:ext>
                </a:extLst>
              </p:cNvPr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453;p27">
                <a:extLst>
                  <a:ext uri="{FF2B5EF4-FFF2-40B4-BE49-F238E27FC236}">
                    <a16:creationId xmlns:a16="http://schemas.microsoft.com/office/drawing/2014/main" id="{042D65D1-103F-3540-598B-C18A886E291E}"/>
                  </a:ext>
                </a:extLst>
              </p:cNvPr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166" extrusionOk="0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1454;p27">
              <a:extLst>
                <a:ext uri="{FF2B5EF4-FFF2-40B4-BE49-F238E27FC236}">
                  <a16:creationId xmlns:a16="http://schemas.microsoft.com/office/drawing/2014/main" id="{9F2B7449-9DA3-3342-12D0-8DAFD81F89D5}"/>
                </a:ext>
              </a:extLst>
            </p:cNvPr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1339" name="Google Shape;1455;p27">
                <a:extLst>
                  <a:ext uri="{FF2B5EF4-FFF2-40B4-BE49-F238E27FC236}">
                    <a16:creationId xmlns:a16="http://schemas.microsoft.com/office/drawing/2014/main" id="{944FF6EC-0F17-04A0-A677-B88C34C94DDA}"/>
                  </a:ext>
                </a:extLst>
              </p:cNvPr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456;p27">
                <a:extLst>
                  <a:ext uri="{FF2B5EF4-FFF2-40B4-BE49-F238E27FC236}">
                    <a16:creationId xmlns:a16="http://schemas.microsoft.com/office/drawing/2014/main" id="{E65CA175-3D15-863C-94F3-FDC63F29810A}"/>
                  </a:ext>
                </a:extLst>
              </p:cNvPr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457;p27">
                <a:extLst>
                  <a:ext uri="{FF2B5EF4-FFF2-40B4-BE49-F238E27FC236}">
                    <a16:creationId xmlns:a16="http://schemas.microsoft.com/office/drawing/2014/main" id="{37D67F21-AD7C-889A-82D5-CAB1E6FF76E9}"/>
                  </a:ext>
                </a:extLst>
              </p:cNvPr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458;p27">
                <a:extLst>
                  <a:ext uri="{FF2B5EF4-FFF2-40B4-BE49-F238E27FC236}">
                    <a16:creationId xmlns:a16="http://schemas.microsoft.com/office/drawing/2014/main" id="{95FC9FB0-5D85-991A-504D-A9764C39250E}"/>
                  </a:ext>
                </a:extLst>
              </p:cNvPr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459;p27">
                <a:extLst>
                  <a:ext uri="{FF2B5EF4-FFF2-40B4-BE49-F238E27FC236}">
                    <a16:creationId xmlns:a16="http://schemas.microsoft.com/office/drawing/2014/main" id="{782C1450-EFB5-511B-A843-FB49D654B08D}"/>
                  </a:ext>
                </a:extLst>
              </p:cNvPr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34" h="366093" extrusionOk="0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460;p27">
                <a:extLst>
                  <a:ext uri="{FF2B5EF4-FFF2-40B4-BE49-F238E27FC236}">
                    <a16:creationId xmlns:a16="http://schemas.microsoft.com/office/drawing/2014/main" id="{5E24A24E-A2AA-B71E-34A1-C9D65F571EB3}"/>
                  </a:ext>
                </a:extLst>
              </p:cNvPr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461;p27">
                <a:extLst>
                  <a:ext uri="{FF2B5EF4-FFF2-40B4-BE49-F238E27FC236}">
                    <a16:creationId xmlns:a16="http://schemas.microsoft.com/office/drawing/2014/main" id="{9C5BD398-294A-80B2-509F-B60643C1390F}"/>
                  </a:ext>
                </a:extLst>
              </p:cNvPr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222" h="184784" extrusionOk="0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462;p27">
                <a:extLst>
                  <a:ext uri="{FF2B5EF4-FFF2-40B4-BE49-F238E27FC236}">
                    <a16:creationId xmlns:a16="http://schemas.microsoft.com/office/drawing/2014/main" id="{B5813C73-899F-6E94-245C-64BF2D5374F9}"/>
                  </a:ext>
                </a:extLst>
              </p:cNvPr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463;p27">
                <a:extLst>
                  <a:ext uri="{FF2B5EF4-FFF2-40B4-BE49-F238E27FC236}">
                    <a16:creationId xmlns:a16="http://schemas.microsoft.com/office/drawing/2014/main" id="{9B1770AF-BB6A-89DA-81E2-111B80DA8987}"/>
                  </a:ext>
                </a:extLst>
              </p:cNvPr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464;p27">
                <a:extLst>
                  <a:ext uri="{FF2B5EF4-FFF2-40B4-BE49-F238E27FC236}">
                    <a16:creationId xmlns:a16="http://schemas.microsoft.com/office/drawing/2014/main" id="{3640954F-4C4F-1EE4-3E5E-74CD83746255}"/>
                  </a:ext>
                </a:extLst>
              </p:cNvPr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465;p27">
                <a:extLst>
                  <a:ext uri="{FF2B5EF4-FFF2-40B4-BE49-F238E27FC236}">
                    <a16:creationId xmlns:a16="http://schemas.microsoft.com/office/drawing/2014/main" id="{3FFC69B4-8D58-19BD-9657-66AF731809DE}"/>
                  </a:ext>
                </a:extLst>
              </p:cNvPr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466;p27">
                <a:extLst>
                  <a:ext uri="{FF2B5EF4-FFF2-40B4-BE49-F238E27FC236}">
                    <a16:creationId xmlns:a16="http://schemas.microsoft.com/office/drawing/2014/main" id="{30CCA11D-B8CB-D0BA-0C27-FFFD22F7ACBD}"/>
                  </a:ext>
                </a:extLst>
              </p:cNvPr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467;p27">
                <a:extLst>
                  <a:ext uri="{FF2B5EF4-FFF2-40B4-BE49-F238E27FC236}">
                    <a16:creationId xmlns:a16="http://schemas.microsoft.com/office/drawing/2014/main" id="{0847DBFA-C517-4907-438D-249010907B37}"/>
                  </a:ext>
                </a:extLst>
              </p:cNvPr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468;p27">
                <a:extLst>
                  <a:ext uri="{FF2B5EF4-FFF2-40B4-BE49-F238E27FC236}">
                    <a16:creationId xmlns:a16="http://schemas.microsoft.com/office/drawing/2014/main" id="{40D42658-60A8-6A02-7275-E0721DA6F74D}"/>
                  </a:ext>
                </a:extLst>
              </p:cNvPr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469;p27">
                <a:extLst>
                  <a:ext uri="{FF2B5EF4-FFF2-40B4-BE49-F238E27FC236}">
                    <a16:creationId xmlns:a16="http://schemas.microsoft.com/office/drawing/2014/main" id="{00C0F397-CEA9-C837-CDE2-08F19FF51B28}"/>
                  </a:ext>
                </a:extLst>
              </p:cNvPr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470;p27">
                <a:extLst>
                  <a:ext uri="{FF2B5EF4-FFF2-40B4-BE49-F238E27FC236}">
                    <a16:creationId xmlns:a16="http://schemas.microsoft.com/office/drawing/2014/main" id="{C18ED6B5-B933-90D2-D65D-AD5683769581}"/>
                  </a:ext>
                </a:extLst>
              </p:cNvPr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418" h="185261" extrusionOk="0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1471;p27">
              <a:extLst>
                <a:ext uri="{FF2B5EF4-FFF2-40B4-BE49-F238E27FC236}">
                  <a16:creationId xmlns:a16="http://schemas.microsoft.com/office/drawing/2014/main" id="{49A8CB3F-C9A1-8907-A90E-6F02D6B03A14}"/>
                </a:ext>
              </a:extLst>
            </p:cNvPr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1323" name="Google Shape;1472;p27">
                <a:extLst>
                  <a:ext uri="{FF2B5EF4-FFF2-40B4-BE49-F238E27FC236}">
                    <a16:creationId xmlns:a16="http://schemas.microsoft.com/office/drawing/2014/main" id="{4D3876D3-6857-0957-73D7-45FE239D1B3E}"/>
                  </a:ext>
                </a:extLst>
              </p:cNvPr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473;p27">
                <a:extLst>
                  <a:ext uri="{FF2B5EF4-FFF2-40B4-BE49-F238E27FC236}">
                    <a16:creationId xmlns:a16="http://schemas.microsoft.com/office/drawing/2014/main" id="{74AC7DC7-43C3-AE53-84A2-E391C0464E25}"/>
                  </a:ext>
                </a:extLst>
              </p:cNvPr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474;p27">
                <a:extLst>
                  <a:ext uri="{FF2B5EF4-FFF2-40B4-BE49-F238E27FC236}">
                    <a16:creationId xmlns:a16="http://schemas.microsoft.com/office/drawing/2014/main" id="{6AD31638-96F6-48E2-0499-B46E3A4008E2}"/>
                  </a:ext>
                </a:extLst>
              </p:cNvPr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475;p27">
                <a:extLst>
                  <a:ext uri="{FF2B5EF4-FFF2-40B4-BE49-F238E27FC236}">
                    <a16:creationId xmlns:a16="http://schemas.microsoft.com/office/drawing/2014/main" id="{B4B9E5BD-F9EB-2DAE-D502-F160A8E92CE6}"/>
                  </a:ext>
                </a:extLst>
              </p:cNvPr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476;p27">
                <a:extLst>
                  <a:ext uri="{FF2B5EF4-FFF2-40B4-BE49-F238E27FC236}">
                    <a16:creationId xmlns:a16="http://schemas.microsoft.com/office/drawing/2014/main" id="{65C6D6A3-585F-9031-6BAF-B6409EF689C0}"/>
                  </a:ext>
                </a:extLst>
              </p:cNvPr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535" h="366022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477;p27">
                <a:extLst>
                  <a:ext uri="{FF2B5EF4-FFF2-40B4-BE49-F238E27FC236}">
                    <a16:creationId xmlns:a16="http://schemas.microsoft.com/office/drawing/2014/main" id="{51329A52-001A-7BD3-C3F3-C3D283B3810E}"/>
                  </a:ext>
                </a:extLst>
              </p:cNvPr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478;p27">
                <a:extLst>
                  <a:ext uri="{FF2B5EF4-FFF2-40B4-BE49-F238E27FC236}">
                    <a16:creationId xmlns:a16="http://schemas.microsoft.com/office/drawing/2014/main" id="{5DABAC59-35BF-2077-30CA-10EE4A9934EE}"/>
                  </a:ext>
                </a:extLst>
              </p:cNvPr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261" extrusionOk="0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479;p27">
                <a:extLst>
                  <a:ext uri="{FF2B5EF4-FFF2-40B4-BE49-F238E27FC236}">
                    <a16:creationId xmlns:a16="http://schemas.microsoft.com/office/drawing/2014/main" id="{A357DCD3-8B3D-263C-B60B-EB71C1101DCC}"/>
                  </a:ext>
                </a:extLst>
              </p:cNvPr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480;p27">
                <a:extLst>
                  <a:ext uri="{FF2B5EF4-FFF2-40B4-BE49-F238E27FC236}">
                    <a16:creationId xmlns:a16="http://schemas.microsoft.com/office/drawing/2014/main" id="{BCAE2B4B-54C9-C2C6-971D-A541955064F2}"/>
                  </a:ext>
                </a:extLst>
              </p:cNvPr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481;p27">
                <a:extLst>
                  <a:ext uri="{FF2B5EF4-FFF2-40B4-BE49-F238E27FC236}">
                    <a16:creationId xmlns:a16="http://schemas.microsoft.com/office/drawing/2014/main" id="{E495CB27-2126-9D71-9B70-14E0E52673FB}"/>
                  </a:ext>
                </a:extLst>
              </p:cNvPr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482;p27">
                <a:extLst>
                  <a:ext uri="{FF2B5EF4-FFF2-40B4-BE49-F238E27FC236}">
                    <a16:creationId xmlns:a16="http://schemas.microsoft.com/office/drawing/2014/main" id="{1D8D37A0-890F-96D1-2DB1-2A72CE9AF254}"/>
                  </a:ext>
                </a:extLst>
              </p:cNvPr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483;p27">
                <a:extLst>
                  <a:ext uri="{FF2B5EF4-FFF2-40B4-BE49-F238E27FC236}">
                    <a16:creationId xmlns:a16="http://schemas.microsoft.com/office/drawing/2014/main" id="{3127208B-B0A6-30A2-ECAB-55545E739BC1}"/>
                  </a:ext>
                </a:extLst>
              </p:cNvPr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484;p27">
                <a:extLst>
                  <a:ext uri="{FF2B5EF4-FFF2-40B4-BE49-F238E27FC236}">
                    <a16:creationId xmlns:a16="http://schemas.microsoft.com/office/drawing/2014/main" id="{FB5FFC5B-AEBF-93FF-8C56-9E5CCBB9E613}"/>
                  </a:ext>
                </a:extLst>
              </p:cNvPr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485;p27">
                <a:extLst>
                  <a:ext uri="{FF2B5EF4-FFF2-40B4-BE49-F238E27FC236}">
                    <a16:creationId xmlns:a16="http://schemas.microsoft.com/office/drawing/2014/main" id="{AE1FDC81-46C4-CEAA-1391-FDE3F3DA7ED0}"/>
                  </a:ext>
                </a:extLst>
              </p:cNvPr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486;p27">
                <a:extLst>
                  <a:ext uri="{FF2B5EF4-FFF2-40B4-BE49-F238E27FC236}">
                    <a16:creationId xmlns:a16="http://schemas.microsoft.com/office/drawing/2014/main" id="{6D96DE67-6B2A-6BCC-A9E0-08B1E4974ACC}"/>
                  </a:ext>
                </a:extLst>
              </p:cNvPr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487;p27">
                <a:extLst>
                  <a:ext uri="{FF2B5EF4-FFF2-40B4-BE49-F238E27FC236}">
                    <a16:creationId xmlns:a16="http://schemas.microsoft.com/office/drawing/2014/main" id="{9560FEE4-799E-6E27-63C5-6F3D77E1DECE}"/>
                  </a:ext>
                </a:extLst>
              </p:cNvPr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626" h="184784" extrusionOk="0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1488;p27">
              <a:extLst>
                <a:ext uri="{FF2B5EF4-FFF2-40B4-BE49-F238E27FC236}">
                  <a16:creationId xmlns:a16="http://schemas.microsoft.com/office/drawing/2014/main" id="{DD02EBE1-E6A0-EF36-D871-BA60C8F179E8}"/>
                </a:ext>
              </a:extLst>
            </p:cNvPr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1307" name="Google Shape;1489;p27">
                <a:extLst>
                  <a:ext uri="{FF2B5EF4-FFF2-40B4-BE49-F238E27FC236}">
                    <a16:creationId xmlns:a16="http://schemas.microsoft.com/office/drawing/2014/main" id="{5F211DD0-2695-4C8A-7907-0F8F07BD8335}"/>
                  </a:ext>
                </a:extLst>
              </p:cNvPr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490;p27">
                <a:extLst>
                  <a:ext uri="{FF2B5EF4-FFF2-40B4-BE49-F238E27FC236}">
                    <a16:creationId xmlns:a16="http://schemas.microsoft.com/office/drawing/2014/main" id="{B10F1030-0EB7-CB8D-585C-7E8BF554E2B5}"/>
                  </a:ext>
                </a:extLst>
              </p:cNvPr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491;p27">
                <a:extLst>
                  <a:ext uri="{FF2B5EF4-FFF2-40B4-BE49-F238E27FC236}">
                    <a16:creationId xmlns:a16="http://schemas.microsoft.com/office/drawing/2014/main" id="{E2AF0109-08F1-D408-ADD4-D59E3B914E9C}"/>
                  </a:ext>
                </a:extLst>
              </p:cNvPr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492;p27">
                <a:extLst>
                  <a:ext uri="{FF2B5EF4-FFF2-40B4-BE49-F238E27FC236}">
                    <a16:creationId xmlns:a16="http://schemas.microsoft.com/office/drawing/2014/main" id="{AAC788DE-C221-E1A1-CAA4-C0163F74C69B}"/>
                  </a:ext>
                </a:extLst>
              </p:cNvPr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493;p27">
                <a:extLst>
                  <a:ext uri="{FF2B5EF4-FFF2-40B4-BE49-F238E27FC236}">
                    <a16:creationId xmlns:a16="http://schemas.microsoft.com/office/drawing/2014/main" id="{3F48516D-5D9D-95EF-57E0-774ACF589033}"/>
                  </a:ext>
                </a:extLst>
              </p:cNvPr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494;p27">
                <a:extLst>
                  <a:ext uri="{FF2B5EF4-FFF2-40B4-BE49-F238E27FC236}">
                    <a16:creationId xmlns:a16="http://schemas.microsoft.com/office/drawing/2014/main" id="{111B9CF8-7CF4-4BD3-F94E-17E675E64458}"/>
                  </a:ext>
                </a:extLst>
              </p:cNvPr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495;p27">
                <a:extLst>
                  <a:ext uri="{FF2B5EF4-FFF2-40B4-BE49-F238E27FC236}">
                    <a16:creationId xmlns:a16="http://schemas.microsoft.com/office/drawing/2014/main" id="{FA04B78E-95E6-6313-FE52-E956CA0979FF}"/>
                  </a:ext>
                </a:extLst>
              </p:cNvPr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737" extrusionOk="0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496;p27">
                <a:extLst>
                  <a:ext uri="{FF2B5EF4-FFF2-40B4-BE49-F238E27FC236}">
                    <a16:creationId xmlns:a16="http://schemas.microsoft.com/office/drawing/2014/main" id="{33D3AB75-38D1-4207-10F2-9146A4AB680C}"/>
                  </a:ext>
                </a:extLst>
              </p:cNvPr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497;p27">
                <a:extLst>
                  <a:ext uri="{FF2B5EF4-FFF2-40B4-BE49-F238E27FC236}">
                    <a16:creationId xmlns:a16="http://schemas.microsoft.com/office/drawing/2014/main" id="{927BB30B-0995-2B8C-929A-E9FB6145DCF6}"/>
                  </a:ext>
                </a:extLst>
              </p:cNvPr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498;p27">
                <a:extLst>
                  <a:ext uri="{FF2B5EF4-FFF2-40B4-BE49-F238E27FC236}">
                    <a16:creationId xmlns:a16="http://schemas.microsoft.com/office/drawing/2014/main" id="{CDF14D37-B6E1-E665-1ECD-F3C1EFDD23A8}"/>
                  </a:ext>
                </a:extLst>
              </p:cNvPr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499;p27">
                <a:extLst>
                  <a:ext uri="{FF2B5EF4-FFF2-40B4-BE49-F238E27FC236}">
                    <a16:creationId xmlns:a16="http://schemas.microsoft.com/office/drawing/2014/main" id="{D9D52752-6AD6-A675-C9F5-A25C9FA31373}"/>
                  </a:ext>
                </a:extLst>
              </p:cNvPr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500;p27">
                <a:extLst>
                  <a:ext uri="{FF2B5EF4-FFF2-40B4-BE49-F238E27FC236}">
                    <a16:creationId xmlns:a16="http://schemas.microsoft.com/office/drawing/2014/main" id="{A03F0389-E2B7-0DD0-9545-3934DBC9C852}"/>
                  </a:ext>
                </a:extLst>
              </p:cNvPr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501;p27">
                <a:extLst>
                  <a:ext uri="{FF2B5EF4-FFF2-40B4-BE49-F238E27FC236}">
                    <a16:creationId xmlns:a16="http://schemas.microsoft.com/office/drawing/2014/main" id="{00739A1A-2B07-A9F5-6837-2F4426F41E9E}"/>
                  </a:ext>
                </a:extLst>
              </p:cNvPr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502;p27">
                <a:extLst>
                  <a:ext uri="{FF2B5EF4-FFF2-40B4-BE49-F238E27FC236}">
                    <a16:creationId xmlns:a16="http://schemas.microsoft.com/office/drawing/2014/main" id="{BBC5FF23-CD57-A50A-E75F-E361D823423F}"/>
                  </a:ext>
                </a:extLst>
              </p:cNvPr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503;p27">
                <a:extLst>
                  <a:ext uri="{FF2B5EF4-FFF2-40B4-BE49-F238E27FC236}">
                    <a16:creationId xmlns:a16="http://schemas.microsoft.com/office/drawing/2014/main" id="{296D3541-6148-AA52-0AE3-DA1B13AFC8A0}"/>
                  </a:ext>
                </a:extLst>
              </p:cNvPr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9461" h="3009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504;p27">
                <a:extLst>
                  <a:ext uri="{FF2B5EF4-FFF2-40B4-BE49-F238E27FC236}">
                    <a16:creationId xmlns:a16="http://schemas.microsoft.com/office/drawing/2014/main" id="{EAD66FA9-E058-8A5E-45BD-1FDED11210C4}"/>
                  </a:ext>
                </a:extLst>
              </p:cNvPr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356" extrusionOk="0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1505;p27">
              <a:extLst>
                <a:ext uri="{FF2B5EF4-FFF2-40B4-BE49-F238E27FC236}">
                  <a16:creationId xmlns:a16="http://schemas.microsoft.com/office/drawing/2014/main" id="{120904EC-8C44-2C13-9956-EA059117C9FC}"/>
                </a:ext>
              </a:extLst>
            </p:cNvPr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1291" name="Google Shape;1506;p27">
                <a:extLst>
                  <a:ext uri="{FF2B5EF4-FFF2-40B4-BE49-F238E27FC236}">
                    <a16:creationId xmlns:a16="http://schemas.microsoft.com/office/drawing/2014/main" id="{C183CCE5-25BE-C65B-C361-205F38DCC7D2}"/>
                  </a:ext>
                </a:extLst>
              </p:cNvPr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507;p27">
                <a:extLst>
                  <a:ext uri="{FF2B5EF4-FFF2-40B4-BE49-F238E27FC236}">
                    <a16:creationId xmlns:a16="http://schemas.microsoft.com/office/drawing/2014/main" id="{B8218BDE-C9E6-2EEB-EF68-A998D4AE3521}"/>
                  </a:ext>
                </a:extLst>
              </p:cNvPr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508;p27">
                <a:extLst>
                  <a:ext uri="{FF2B5EF4-FFF2-40B4-BE49-F238E27FC236}">
                    <a16:creationId xmlns:a16="http://schemas.microsoft.com/office/drawing/2014/main" id="{88C17FAD-DA68-AE7B-EE62-1EE596DFB9A9}"/>
                  </a:ext>
                </a:extLst>
              </p:cNvPr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509;p27">
                <a:extLst>
                  <a:ext uri="{FF2B5EF4-FFF2-40B4-BE49-F238E27FC236}">
                    <a16:creationId xmlns:a16="http://schemas.microsoft.com/office/drawing/2014/main" id="{E52C00A9-165E-CE41-A7C6-70958461A299}"/>
                  </a:ext>
                </a:extLst>
              </p:cNvPr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510;p27">
                <a:extLst>
                  <a:ext uri="{FF2B5EF4-FFF2-40B4-BE49-F238E27FC236}">
                    <a16:creationId xmlns:a16="http://schemas.microsoft.com/office/drawing/2014/main" id="{566E6616-DC20-2FA1-3C1A-294B4346774A}"/>
                  </a:ext>
                </a:extLst>
              </p:cNvPr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511;p27">
                <a:extLst>
                  <a:ext uri="{FF2B5EF4-FFF2-40B4-BE49-F238E27FC236}">
                    <a16:creationId xmlns:a16="http://schemas.microsoft.com/office/drawing/2014/main" id="{015B1FD6-A0E7-3AB0-84A7-B69F5503A90F}"/>
                  </a:ext>
                </a:extLst>
              </p:cNvPr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512;p27">
                <a:extLst>
                  <a:ext uri="{FF2B5EF4-FFF2-40B4-BE49-F238E27FC236}">
                    <a16:creationId xmlns:a16="http://schemas.microsoft.com/office/drawing/2014/main" id="{71DD12A8-42C7-95E6-2CF6-143F2D50FECA}"/>
                  </a:ext>
                </a:extLst>
              </p:cNvPr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513;p27">
                <a:extLst>
                  <a:ext uri="{FF2B5EF4-FFF2-40B4-BE49-F238E27FC236}">
                    <a16:creationId xmlns:a16="http://schemas.microsoft.com/office/drawing/2014/main" id="{E9F26998-DB7D-9829-B721-A29B2A4B9F95}"/>
                  </a:ext>
                </a:extLst>
              </p:cNvPr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514;p27">
                <a:extLst>
                  <a:ext uri="{FF2B5EF4-FFF2-40B4-BE49-F238E27FC236}">
                    <a16:creationId xmlns:a16="http://schemas.microsoft.com/office/drawing/2014/main" id="{4302CBDF-E5DC-3340-D3B9-613AE7A301DD}"/>
                  </a:ext>
                </a:extLst>
              </p:cNvPr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811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515;p27">
                <a:extLst>
                  <a:ext uri="{FF2B5EF4-FFF2-40B4-BE49-F238E27FC236}">
                    <a16:creationId xmlns:a16="http://schemas.microsoft.com/office/drawing/2014/main" id="{6A543BFA-7A05-C600-9330-BA48C92533F9}"/>
                  </a:ext>
                </a:extLst>
              </p:cNvPr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516;p27">
                <a:extLst>
                  <a:ext uri="{FF2B5EF4-FFF2-40B4-BE49-F238E27FC236}">
                    <a16:creationId xmlns:a16="http://schemas.microsoft.com/office/drawing/2014/main" id="{66AC1C28-A504-431C-5A18-4481C7A99605}"/>
                  </a:ext>
                </a:extLst>
              </p:cNvPr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517;p27">
                <a:extLst>
                  <a:ext uri="{FF2B5EF4-FFF2-40B4-BE49-F238E27FC236}">
                    <a16:creationId xmlns:a16="http://schemas.microsoft.com/office/drawing/2014/main" id="{C22A018E-B597-467E-FFF0-BF262674C075}"/>
                  </a:ext>
                </a:extLst>
              </p:cNvPr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518;p27">
                <a:extLst>
                  <a:ext uri="{FF2B5EF4-FFF2-40B4-BE49-F238E27FC236}">
                    <a16:creationId xmlns:a16="http://schemas.microsoft.com/office/drawing/2014/main" id="{0CE3D17F-F039-7CE6-188A-BE4D429F24D1}"/>
                  </a:ext>
                </a:extLst>
              </p:cNvPr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519;p27">
                <a:extLst>
                  <a:ext uri="{FF2B5EF4-FFF2-40B4-BE49-F238E27FC236}">
                    <a16:creationId xmlns:a16="http://schemas.microsoft.com/office/drawing/2014/main" id="{ED03206A-918F-5A6B-7F36-15027234603E}"/>
                  </a:ext>
                </a:extLst>
              </p:cNvPr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520;p27">
                <a:extLst>
                  <a:ext uri="{FF2B5EF4-FFF2-40B4-BE49-F238E27FC236}">
                    <a16:creationId xmlns:a16="http://schemas.microsoft.com/office/drawing/2014/main" id="{06DBD1CD-C9A9-7675-84D8-AC4FC339AAE8}"/>
                  </a:ext>
                </a:extLst>
              </p:cNvPr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521;p27">
                <a:extLst>
                  <a:ext uri="{FF2B5EF4-FFF2-40B4-BE49-F238E27FC236}">
                    <a16:creationId xmlns:a16="http://schemas.microsoft.com/office/drawing/2014/main" id="{5D0F7015-C5E1-2BE5-1AA1-E5A3C4FBF0AD}"/>
                  </a:ext>
                </a:extLst>
              </p:cNvPr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880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" name="Google Shape;1522;p27">
              <a:extLst>
                <a:ext uri="{FF2B5EF4-FFF2-40B4-BE49-F238E27FC236}">
                  <a16:creationId xmlns:a16="http://schemas.microsoft.com/office/drawing/2014/main" id="{9A8D534B-E1AB-62D3-9C92-80AA9C3AF484}"/>
                </a:ext>
              </a:extLst>
            </p:cNvPr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1275" name="Google Shape;1523;p27">
                <a:extLst>
                  <a:ext uri="{FF2B5EF4-FFF2-40B4-BE49-F238E27FC236}">
                    <a16:creationId xmlns:a16="http://schemas.microsoft.com/office/drawing/2014/main" id="{40CEE41B-2438-E69D-591B-6E57D605BBAD}"/>
                  </a:ext>
                </a:extLst>
              </p:cNvPr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524;p27">
                <a:extLst>
                  <a:ext uri="{FF2B5EF4-FFF2-40B4-BE49-F238E27FC236}">
                    <a16:creationId xmlns:a16="http://schemas.microsoft.com/office/drawing/2014/main" id="{4400F3A8-B562-76DF-9F99-6355DFB7B97F}"/>
                  </a:ext>
                </a:extLst>
              </p:cNvPr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525;p27">
                <a:extLst>
                  <a:ext uri="{FF2B5EF4-FFF2-40B4-BE49-F238E27FC236}">
                    <a16:creationId xmlns:a16="http://schemas.microsoft.com/office/drawing/2014/main" id="{3DFD96FA-8D65-5949-9ACB-90A5F1716693}"/>
                  </a:ext>
                </a:extLst>
              </p:cNvPr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526;p27">
                <a:extLst>
                  <a:ext uri="{FF2B5EF4-FFF2-40B4-BE49-F238E27FC236}">
                    <a16:creationId xmlns:a16="http://schemas.microsoft.com/office/drawing/2014/main" id="{3E77B3B9-2B28-E67C-9A3A-AAC3A2C7A9F1}"/>
                  </a:ext>
                </a:extLst>
              </p:cNvPr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527;p27">
                <a:extLst>
                  <a:ext uri="{FF2B5EF4-FFF2-40B4-BE49-F238E27FC236}">
                    <a16:creationId xmlns:a16="http://schemas.microsoft.com/office/drawing/2014/main" id="{7C9A3EB2-8D24-411F-D4BE-89673E1D4349}"/>
                  </a:ext>
                </a:extLst>
              </p:cNvPr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528;p27">
                <a:extLst>
                  <a:ext uri="{FF2B5EF4-FFF2-40B4-BE49-F238E27FC236}">
                    <a16:creationId xmlns:a16="http://schemas.microsoft.com/office/drawing/2014/main" id="{AA60FF68-FC77-C5A3-43F9-8797F50F2DCF}"/>
                  </a:ext>
                </a:extLst>
              </p:cNvPr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529;p27">
                <a:extLst>
                  <a:ext uri="{FF2B5EF4-FFF2-40B4-BE49-F238E27FC236}">
                    <a16:creationId xmlns:a16="http://schemas.microsoft.com/office/drawing/2014/main" id="{2230DBBC-58AA-3B97-4488-EC405E4A9013}"/>
                  </a:ext>
                </a:extLst>
              </p:cNvPr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530;p27">
                <a:extLst>
                  <a:ext uri="{FF2B5EF4-FFF2-40B4-BE49-F238E27FC236}">
                    <a16:creationId xmlns:a16="http://schemas.microsoft.com/office/drawing/2014/main" id="{2128A990-E4A4-2E8A-CA5C-0C25C6AAB792}"/>
                  </a:ext>
                </a:extLst>
              </p:cNvPr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531;p27">
                <a:extLst>
                  <a:ext uri="{FF2B5EF4-FFF2-40B4-BE49-F238E27FC236}">
                    <a16:creationId xmlns:a16="http://schemas.microsoft.com/office/drawing/2014/main" id="{34DF76FB-7295-7390-EEC6-84AD19EA2E33}"/>
                  </a:ext>
                </a:extLst>
              </p:cNvPr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532;p27">
                <a:extLst>
                  <a:ext uri="{FF2B5EF4-FFF2-40B4-BE49-F238E27FC236}">
                    <a16:creationId xmlns:a16="http://schemas.microsoft.com/office/drawing/2014/main" id="{66209FA0-D68E-17D2-3B9E-8221614746B8}"/>
                  </a:ext>
                </a:extLst>
              </p:cNvPr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533;p27">
                <a:extLst>
                  <a:ext uri="{FF2B5EF4-FFF2-40B4-BE49-F238E27FC236}">
                    <a16:creationId xmlns:a16="http://schemas.microsoft.com/office/drawing/2014/main" id="{831DEBD6-0D9C-AF53-A8D6-7AD45950E193}"/>
                  </a:ext>
                </a:extLst>
              </p:cNvPr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534;p27">
                <a:extLst>
                  <a:ext uri="{FF2B5EF4-FFF2-40B4-BE49-F238E27FC236}">
                    <a16:creationId xmlns:a16="http://schemas.microsoft.com/office/drawing/2014/main" id="{A5F3361B-8C96-78CA-BA32-52C3FC79899E}"/>
                  </a:ext>
                </a:extLst>
              </p:cNvPr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535;p27">
                <a:extLst>
                  <a:ext uri="{FF2B5EF4-FFF2-40B4-BE49-F238E27FC236}">
                    <a16:creationId xmlns:a16="http://schemas.microsoft.com/office/drawing/2014/main" id="{4A68FEC5-06BF-723B-89C9-3F12BF97368D}"/>
                  </a:ext>
                </a:extLst>
              </p:cNvPr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536;p27">
                <a:extLst>
                  <a:ext uri="{FF2B5EF4-FFF2-40B4-BE49-F238E27FC236}">
                    <a16:creationId xmlns:a16="http://schemas.microsoft.com/office/drawing/2014/main" id="{4E31006A-E204-A31E-0735-27FDE95C6816}"/>
                  </a:ext>
                </a:extLst>
              </p:cNvPr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537;p27">
                <a:extLst>
                  <a:ext uri="{FF2B5EF4-FFF2-40B4-BE49-F238E27FC236}">
                    <a16:creationId xmlns:a16="http://schemas.microsoft.com/office/drawing/2014/main" id="{9F074ED8-C74C-ADF6-9E0F-DB39F82FEC4C}"/>
                  </a:ext>
                </a:extLst>
              </p:cNvPr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538;p27">
                <a:extLst>
                  <a:ext uri="{FF2B5EF4-FFF2-40B4-BE49-F238E27FC236}">
                    <a16:creationId xmlns:a16="http://schemas.microsoft.com/office/drawing/2014/main" id="{9A6A64E4-FFDB-DD98-C65B-9A380EFBF908}"/>
                  </a:ext>
                </a:extLst>
              </p:cNvPr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403" extrusionOk="0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1539;p27">
              <a:extLst>
                <a:ext uri="{FF2B5EF4-FFF2-40B4-BE49-F238E27FC236}">
                  <a16:creationId xmlns:a16="http://schemas.microsoft.com/office/drawing/2014/main" id="{8E0B24CD-D050-811E-37F0-4CB12D4D1723}"/>
                </a:ext>
              </a:extLst>
            </p:cNvPr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1259" name="Google Shape;1540;p27">
                <a:extLst>
                  <a:ext uri="{FF2B5EF4-FFF2-40B4-BE49-F238E27FC236}">
                    <a16:creationId xmlns:a16="http://schemas.microsoft.com/office/drawing/2014/main" id="{9521D6AC-4C0C-3995-78E5-BAFEB8318028}"/>
                  </a:ext>
                </a:extLst>
              </p:cNvPr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541;p27">
                <a:extLst>
                  <a:ext uri="{FF2B5EF4-FFF2-40B4-BE49-F238E27FC236}">
                    <a16:creationId xmlns:a16="http://schemas.microsoft.com/office/drawing/2014/main" id="{AC8C3EDC-1014-C58F-BD57-760554C12DD2}"/>
                  </a:ext>
                </a:extLst>
              </p:cNvPr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542;p27">
                <a:extLst>
                  <a:ext uri="{FF2B5EF4-FFF2-40B4-BE49-F238E27FC236}">
                    <a16:creationId xmlns:a16="http://schemas.microsoft.com/office/drawing/2014/main" id="{4067B94B-E107-723C-6032-B4549C6F9128}"/>
                  </a:ext>
                </a:extLst>
              </p:cNvPr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543;p27">
                <a:extLst>
                  <a:ext uri="{FF2B5EF4-FFF2-40B4-BE49-F238E27FC236}">
                    <a16:creationId xmlns:a16="http://schemas.microsoft.com/office/drawing/2014/main" id="{C626A9F3-D9CE-C508-5B00-52D8DE0AB532}"/>
                  </a:ext>
                </a:extLst>
              </p:cNvPr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544;p27">
                <a:extLst>
                  <a:ext uri="{FF2B5EF4-FFF2-40B4-BE49-F238E27FC236}">
                    <a16:creationId xmlns:a16="http://schemas.microsoft.com/office/drawing/2014/main" id="{7E52987D-BA0D-C37B-C1C0-8DE6733F950D}"/>
                  </a:ext>
                </a:extLst>
              </p:cNvPr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093" extrusionOk="0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545;p27">
                <a:extLst>
                  <a:ext uri="{FF2B5EF4-FFF2-40B4-BE49-F238E27FC236}">
                    <a16:creationId xmlns:a16="http://schemas.microsoft.com/office/drawing/2014/main" id="{8F10D073-E42D-B95F-3DB5-40FB82359246}"/>
                  </a:ext>
                </a:extLst>
              </p:cNvPr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546;p27">
                <a:extLst>
                  <a:ext uri="{FF2B5EF4-FFF2-40B4-BE49-F238E27FC236}">
                    <a16:creationId xmlns:a16="http://schemas.microsoft.com/office/drawing/2014/main" id="{EB328530-6147-E631-1CEB-DAF987389E6D}"/>
                  </a:ext>
                </a:extLst>
              </p:cNvPr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32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547;p27">
                <a:extLst>
                  <a:ext uri="{FF2B5EF4-FFF2-40B4-BE49-F238E27FC236}">
                    <a16:creationId xmlns:a16="http://schemas.microsoft.com/office/drawing/2014/main" id="{DD951F03-395E-8D53-15F7-1353A6A1C9D2}"/>
                  </a:ext>
                </a:extLst>
              </p:cNvPr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431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548;p27">
                <a:extLst>
                  <a:ext uri="{FF2B5EF4-FFF2-40B4-BE49-F238E27FC236}">
                    <a16:creationId xmlns:a16="http://schemas.microsoft.com/office/drawing/2014/main" id="{746482CC-403E-2CF6-2CE8-00EE389C8C0D}"/>
                  </a:ext>
                </a:extLst>
              </p:cNvPr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549;p27">
                <a:extLst>
                  <a:ext uri="{FF2B5EF4-FFF2-40B4-BE49-F238E27FC236}">
                    <a16:creationId xmlns:a16="http://schemas.microsoft.com/office/drawing/2014/main" id="{C360236C-F433-4969-2A41-A499DBEED92B}"/>
                  </a:ext>
                </a:extLst>
              </p:cNvPr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550;p27">
                <a:extLst>
                  <a:ext uri="{FF2B5EF4-FFF2-40B4-BE49-F238E27FC236}">
                    <a16:creationId xmlns:a16="http://schemas.microsoft.com/office/drawing/2014/main" id="{27AE825B-57CD-6460-3653-EDBF69F5A1A3}"/>
                  </a:ext>
                </a:extLst>
              </p:cNvPr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551;p27">
                <a:extLst>
                  <a:ext uri="{FF2B5EF4-FFF2-40B4-BE49-F238E27FC236}">
                    <a16:creationId xmlns:a16="http://schemas.microsoft.com/office/drawing/2014/main" id="{98633C4E-0D5C-F3D5-B31D-E5830054512A}"/>
                  </a:ext>
                </a:extLst>
              </p:cNvPr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552;p27">
                <a:extLst>
                  <a:ext uri="{FF2B5EF4-FFF2-40B4-BE49-F238E27FC236}">
                    <a16:creationId xmlns:a16="http://schemas.microsoft.com/office/drawing/2014/main" id="{EB39FD58-F1F7-E405-E729-C5188166B8F9}"/>
                  </a:ext>
                </a:extLst>
              </p:cNvPr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553;p27">
                <a:extLst>
                  <a:ext uri="{FF2B5EF4-FFF2-40B4-BE49-F238E27FC236}">
                    <a16:creationId xmlns:a16="http://schemas.microsoft.com/office/drawing/2014/main" id="{C8F9A0F5-EF1F-3AE0-73E7-B7CD5C150DE7}"/>
                  </a:ext>
                </a:extLst>
              </p:cNvPr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554;p27">
                <a:extLst>
                  <a:ext uri="{FF2B5EF4-FFF2-40B4-BE49-F238E27FC236}">
                    <a16:creationId xmlns:a16="http://schemas.microsoft.com/office/drawing/2014/main" id="{FAFC94D3-64DA-576D-4301-A2F89084DFB8}"/>
                  </a:ext>
                </a:extLst>
              </p:cNvPr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555;p27">
                <a:extLst>
                  <a:ext uri="{FF2B5EF4-FFF2-40B4-BE49-F238E27FC236}">
                    <a16:creationId xmlns:a16="http://schemas.microsoft.com/office/drawing/2014/main" id="{EF13A5B1-FA3F-FC03-6977-3A7C85A4CB47}"/>
                  </a:ext>
                </a:extLst>
              </p:cNvPr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6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1556;p27">
              <a:extLst>
                <a:ext uri="{FF2B5EF4-FFF2-40B4-BE49-F238E27FC236}">
                  <a16:creationId xmlns:a16="http://schemas.microsoft.com/office/drawing/2014/main" id="{43108DE7-E784-9D51-81B1-EBEFDF8B64F5}"/>
                </a:ext>
              </a:extLst>
            </p:cNvPr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1243" name="Google Shape;1557;p27">
                <a:extLst>
                  <a:ext uri="{FF2B5EF4-FFF2-40B4-BE49-F238E27FC236}">
                    <a16:creationId xmlns:a16="http://schemas.microsoft.com/office/drawing/2014/main" id="{FAF86093-AA8F-B9FA-7476-49069D505055}"/>
                  </a:ext>
                </a:extLst>
              </p:cNvPr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558;p27">
                <a:extLst>
                  <a:ext uri="{FF2B5EF4-FFF2-40B4-BE49-F238E27FC236}">
                    <a16:creationId xmlns:a16="http://schemas.microsoft.com/office/drawing/2014/main" id="{BAA220BC-4533-73C9-9F5C-56CC2CEA8728}"/>
                  </a:ext>
                </a:extLst>
              </p:cNvPr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559;p27">
                <a:extLst>
                  <a:ext uri="{FF2B5EF4-FFF2-40B4-BE49-F238E27FC236}">
                    <a16:creationId xmlns:a16="http://schemas.microsoft.com/office/drawing/2014/main" id="{4D359E1E-DFFA-8425-5850-91FED25988AB}"/>
                  </a:ext>
                </a:extLst>
              </p:cNvPr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560;p27">
                <a:extLst>
                  <a:ext uri="{FF2B5EF4-FFF2-40B4-BE49-F238E27FC236}">
                    <a16:creationId xmlns:a16="http://schemas.microsoft.com/office/drawing/2014/main" id="{303169DA-8FF7-F1DE-78AF-069688A935B8}"/>
                  </a:ext>
                </a:extLst>
              </p:cNvPr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561;p27">
                <a:extLst>
                  <a:ext uri="{FF2B5EF4-FFF2-40B4-BE49-F238E27FC236}">
                    <a16:creationId xmlns:a16="http://schemas.microsoft.com/office/drawing/2014/main" id="{50FD0AD8-4895-8A18-8F39-25B20B48327A}"/>
                  </a:ext>
                </a:extLst>
              </p:cNvPr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562;p27">
                <a:extLst>
                  <a:ext uri="{FF2B5EF4-FFF2-40B4-BE49-F238E27FC236}">
                    <a16:creationId xmlns:a16="http://schemas.microsoft.com/office/drawing/2014/main" id="{5CD0AB85-E997-14F6-0AF8-9623156E91D5}"/>
                  </a:ext>
                </a:extLst>
              </p:cNvPr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563;p27">
                <a:extLst>
                  <a:ext uri="{FF2B5EF4-FFF2-40B4-BE49-F238E27FC236}">
                    <a16:creationId xmlns:a16="http://schemas.microsoft.com/office/drawing/2014/main" id="{1529C0CB-BD3C-BF5E-801D-74433387F660}"/>
                  </a:ext>
                </a:extLst>
              </p:cNvPr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28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564;p27">
                <a:extLst>
                  <a:ext uri="{FF2B5EF4-FFF2-40B4-BE49-F238E27FC236}">
                    <a16:creationId xmlns:a16="http://schemas.microsoft.com/office/drawing/2014/main" id="{D78EC804-A7B9-8917-4187-E7AD1CBEB768}"/>
                  </a:ext>
                </a:extLst>
              </p:cNvPr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565;p27">
                <a:extLst>
                  <a:ext uri="{FF2B5EF4-FFF2-40B4-BE49-F238E27FC236}">
                    <a16:creationId xmlns:a16="http://schemas.microsoft.com/office/drawing/2014/main" id="{A2292403-472A-2B9E-EFC2-11D86A82EBBC}"/>
                  </a:ext>
                </a:extLst>
              </p:cNvPr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566;p27">
                <a:extLst>
                  <a:ext uri="{FF2B5EF4-FFF2-40B4-BE49-F238E27FC236}">
                    <a16:creationId xmlns:a16="http://schemas.microsoft.com/office/drawing/2014/main" id="{4AD3A72E-7142-257D-B0DC-40110AECBB72}"/>
                  </a:ext>
                </a:extLst>
              </p:cNvPr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567;p27">
                <a:extLst>
                  <a:ext uri="{FF2B5EF4-FFF2-40B4-BE49-F238E27FC236}">
                    <a16:creationId xmlns:a16="http://schemas.microsoft.com/office/drawing/2014/main" id="{1DA28E31-F952-5429-2D7A-D12777953818}"/>
                  </a:ext>
                </a:extLst>
              </p:cNvPr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568;p27">
                <a:extLst>
                  <a:ext uri="{FF2B5EF4-FFF2-40B4-BE49-F238E27FC236}">
                    <a16:creationId xmlns:a16="http://schemas.microsoft.com/office/drawing/2014/main" id="{9E69F105-3464-1930-FCC5-7F30DDE23DCD}"/>
                  </a:ext>
                </a:extLst>
              </p:cNvPr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569;p27">
                <a:extLst>
                  <a:ext uri="{FF2B5EF4-FFF2-40B4-BE49-F238E27FC236}">
                    <a16:creationId xmlns:a16="http://schemas.microsoft.com/office/drawing/2014/main" id="{26B921B4-64DE-2B22-EE11-65B916C0B9C1}"/>
                  </a:ext>
                </a:extLst>
              </p:cNvPr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570;p27">
                <a:extLst>
                  <a:ext uri="{FF2B5EF4-FFF2-40B4-BE49-F238E27FC236}">
                    <a16:creationId xmlns:a16="http://schemas.microsoft.com/office/drawing/2014/main" id="{12B1761D-5437-F9FF-AEED-233C874996DB}"/>
                  </a:ext>
                </a:extLst>
              </p:cNvPr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571;p27">
                <a:extLst>
                  <a:ext uri="{FF2B5EF4-FFF2-40B4-BE49-F238E27FC236}">
                    <a16:creationId xmlns:a16="http://schemas.microsoft.com/office/drawing/2014/main" id="{8FB11A8E-9B31-E84D-E356-EA088CE251DC}"/>
                  </a:ext>
                </a:extLst>
              </p:cNvPr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572;p27">
                <a:extLst>
                  <a:ext uri="{FF2B5EF4-FFF2-40B4-BE49-F238E27FC236}">
                    <a16:creationId xmlns:a16="http://schemas.microsoft.com/office/drawing/2014/main" id="{C17D9D18-B3BF-3426-14A1-9AA011F71004}"/>
                  </a:ext>
                </a:extLst>
              </p:cNvPr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7" extrusionOk="0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1" name="Google Shape;1573;p27">
              <a:extLst>
                <a:ext uri="{FF2B5EF4-FFF2-40B4-BE49-F238E27FC236}">
                  <a16:creationId xmlns:a16="http://schemas.microsoft.com/office/drawing/2014/main" id="{78BE71A4-1153-D64E-3F43-D87C21ACCEBA}"/>
                </a:ext>
              </a:extLst>
            </p:cNvPr>
            <p:cNvGrpSpPr/>
            <p:nvPr/>
          </p:nvGrpSpPr>
          <p:grpSpPr>
            <a:xfrm>
              <a:off x="4993741" y="3268090"/>
              <a:ext cx="883853" cy="621125"/>
              <a:chOff x="6803366" y="4010215"/>
              <a:chExt cx="883853" cy="621125"/>
            </a:xfrm>
          </p:grpSpPr>
          <p:sp>
            <p:nvSpPr>
              <p:cNvPr id="1227" name="Google Shape;1574;p27">
                <a:extLst>
                  <a:ext uri="{FF2B5EF4-FFF2-40B4-BE49-F238E27FC236}">
                    <a16:creationId xmlns:a16="http://schemas.microsoft.com/office/drawing/2014/main" id="{CB2B0FAD-81BF-7E1A-37B9-A76C561B9BFE}"/>
                  </a:ext>
                </a:extLst>
              </p:cNvPr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575;p27">
                <a:extLst>
                  <a:ext uri="{FF2B5EF4-FFF2-40B4-BE49-F238E27FC236}">
                    <a16:creationId xmlns:a16="http://schemas.microsoft.com/office/drawing/2014/main" id="{A440CB88-5714-B75E-E1D0-FC3EDC720C00}"/>
                  </a:ext>
                </a:extLst>
              </p:cNvPr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576;p27">
                <a:extLst>
                  <a:ext uri="{FF2B5EF4-FFF2-40B4-BE49-F238E27FC236}">
                    <a16:creationId xmlns:a16="http://schemas.microsoft.com/office/drawing/2014/main" id="{E6445912-3496-2354-0890-ECFC00ED59F5}"/>
                  </a:ext>
                </a:extLst>
              </p:cNvPr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577;p27">
                <a:extLst>
                  <a:ext uri="{FF2B5EF4-FFF2-40B4-BE49-F238E27FC236}">
                    <a16:creationId xmlns:a16="http://schemas.microsoft.com/office/drawing/2014/main" id="{CEBC25A5-6835-C287-E69A-AB232E2B2451}"/>
                  </a:ext>
                </a:extLst>
              </p:cNvPr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578;p27">
                <a:extLst>
                  <a:ext uri="{FF2B5EF4-FFF2-40B4-BE49-F238E27FC236}">
                    <a16:creationId xmlns:a16="http://schemas.microsoft.com/office/drawing/2014/main" id="{8E8F1FB3-90F4-CEC4-E248-106288EBA8EF}"/>
                  </a:ext>
                </a:extLst>
              </p:cNvPr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9" h="366093" extrusionOk="0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579;p27">
                <a:extLst>
                  <a:ext uri="{FF2B5EF4-FFF2-40B4-BE49-F238E27FC236}">
                    <a16:creationId xmlns:a16="http://schemas.microsoft.com/office/drawing/2014/main" id="{BD3B138A-C80B-A306-C576-13257820F3F5}"/>
                  </a:ext>
                </a:extLst>
              </p:cNvPr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6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580;p27">
                <a:extLst>
                  <a:ext uri="{FF2B5EF4-FFF2-40B4-BE49-F238E27FC236}">
                    <a16:creationId xmlns:a16="http://schemas.microsoft.com/office/drawing/2014/main" id="{ACF68190-208C-876D-6EC1-200C13DD973C}"/>
                  </a:ext>
                </a:extLst>
              </p:cNvPr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451" extrusionOk="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581;p27">
                <a:extLst>
                  <a:ext uri="{FF2B5EF4-FFF2-40B4-BE49-F238E27FC236}">
                    <a16:creationId xmlns:a16="http://schemas.microsoft.com/office/drawing/2014/main" id="{1E065892-6128-95BF-E725-F044853F7FC5}"/>
                  </a:ext>
                </a:extLst>
              </p:cNvPr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582;p27">
                <a:extLst>
                  <a:ext uri="{FF2B5EF4-FFF2-40B4-BE49-F238E27FC236}">
                    <a16:creationId xmlns:a16="http://schemas.microsoft.com/office/drawing/2014/main" id="{D3D2DE3E-4505-D5D4-EEDF-1C503C20D810}"/>
                  </a:ext>
                </a:extLst>
              </p:cNvPr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583;p27">
                <a:extLst>
                  <a:ext uri="{FF2B5EF4-FFF2-40B4-BE49-F238E27FC236}">
                    <a16:creationId xmlns:a16="http://schemas.microsoft.com/office/drawing/2014/main" id="{106B8D44-3732-4353-7B4B-54AC0DB53C38}"/>
                  </a:ext>
                </a:extLst>
              </p:cNvPr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584;p27">
                <a:extLst>
                  <a:ext uri="{FF2B5EF4-FFF2-40B4-BE49-F238E27FC236}">
                    <a16:creationId xmlns:a16="http://schemas.microsoft.com/office/drawing/2014/main" id="{E76FE532-CA32-054E-9269-3DC8F861B486}"/>
                  </a:ext>
                </a:extLst>
              </p:cNvPr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585;p27">
                <a:extLst>
                  <a:ext uri="{FF2B5EF4-FFF2-40B4-BE49-F238E27FC236}">
                    <a16:creationId xmlns:a16="http://schemas.microsoft.com/office/drawing/2014/main" id="{AE6CE372-9DE7-389E-D26B-4B86E5FB2CFC}"/>
                  </a:ext>
                </a:extLst>
              </p:cNvPr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586;p27">
                <a:extLst>
                  <a:ext uri="{FF2B5EF4-FFF2-40B4-BE49-F238E27FC236}">
                    <a16:creationId xmlns:a16="http://schemas.microsoft.com/office/drawing/2014/main" id="{39655A62-E76E-6CC5-0E30-CC26342DEAE5}"/>
                  </a:ext>
                </a:extLst>
              </p:cNvPr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587;p27">
                <a:extLst>
                  <a:ext uri="{FF2B5EF4-FFF2-40B4-BE49-F238E27FC236}">
                    <a16:creationId xmlns:a16="http://schemas.microsoft.com/office/drawing/2014/main" id="{EE21AFE2-1295-CED2-127F-DF9A2B087AFB}"/>
                  </a:ext>
                </a:extLst>
              </p:cNvPr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588;p27">
                <a:extLst>
                  <a:ext uri="{FF2B5EF4-FFF2-40B4-BE49-F238E27FC236}">
                    <a16:creationId xmlns:a16="http://schemas.microsoft.com/office/drawing/2014/main" id="{9E5AB384-E43B-FC80-11DE-B17C5B952F42}"/>
                  </a:ext>
                </a:extLst>
              </p:cNvPr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589;p27">
                <a:extLst>
                  <a:ext uri="{FF2B5EF4-FFF2-40B4-BE49-F238E27FC236}">
                    <a16:creationId xmlns:a16="http://schemas.microsoft.com/office/drawing/2014/main" id="{9866B65F-91B7-684F-4C28-86585BA11C3B}"/>
                  </a:ext>
                </a:extLst>
              </p:cNvPr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2" name="Google Shape;1590;p27">
              <a:extLst>
                <a:ext uri="{FF2B5EF4-FFF2-40B4-BE49-F238E27FC236}">
                  <a16:creationId xmlns:a16="http://schemas.microsoft.com/office/drawing/2014/main" id="{CC1D0BD3-6993-248D-2D08-0DE409B07566}"/>
                </a:ext>
              </a:extLst>
            </p:cNvPr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1211" name="Google Shape;1591;p27">
                <a:extLst>
                  <a:ext uri="{FF2B5EF4-FFF2-40B4-BE49-F238E27FC236}">
                    <a16:creationId xmlns:a16="http://schemas.microsoft.com/office/drawing/2014/main" id="{8699EFDE-CE1F-E4E3-B98A-E78334FBBD6C}"/>
                  </a:ext>
                </a:extLst>
              </p:cNvPr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592;p27">
                <a:extLst>
                  <a:ext uri="{FF2B5EF4-FFF2-40B4-BE49-F238E27FC236}">
                    <a16:creationId xmlns:a16="http://schemas.microsoft.com/office/drawing/2014/main" id="{E5CD0979-0D95-AD08-DAEE-42EF64A395DD}"/>
                  </a:ext>
                </a:extLst>
              </p:cNvPr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5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593;p27">
                <a:extLst>
                  <a:ext uri="{FF2B5EF4-FFF2-40B4-BE49-F238E27FC236}">
                    <a16:creationId xmlns:a16="http://schemas.microsoft.com/office/drawing/2014/main" id="{269F53AF-B963-1FF0-55EC-79338F38F3F2}"/>
                  </a:ext>
                </a:extLst>
              </p:cNvPr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594;p27">
                <a:extLst>
                  <a:ext uri="{FF2B5EF4-FFF2-40B4-BE49-F238E27FC236}">
                    <a16:creationId xmlns:a16="http://schemas.microsoft.com/office/drawing/2014/main" id="{7CE541EE-BB66-63D1-AA28-EFC9ACE33715}"/>
                  </a:ext>
                </a:extLst>
              </p:cNvPr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595;p27">
                <a:extLst>
                  <a:ext uri="{FF2B5EF4-FFF2-40B4-BE49-F238E27FC236}">
                    <a16:creationId xmlns:a16="http://schemas.microsoft.com/office/drawing/2014/main" id="{6E55E334-D992-3664-163F-5EA4AC50BBAE}"/>
                  </a:ext>
                </a:extLst>
              </p:cNvPr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596" h="366021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596;p27">
                <a:extLst>
                  <a:ext uri="{FF2B5EF4-FFF2-40B4-BE49-F238E27FC236}">
                    <a16:creationId xmlns:a16="http://schemas.microsoft.com/office/drawing/2014/main" id="{5ACE56FE-842A-6D60-B40C-E0957FB9AA68}"/>
                  </a:ext>
                </a:extLst>
              </p:cNvPr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597;p27">
                <a:extLst>
                  <a:ext uri="{FF2B5EF4-FFF2-40B4-BE49-F238E27FC236}">
                    <a16:creationId xmlns:a16="http://schemas.microsoft.com/office/drawing/2014/main" id="{4DE16498-D590-46AA-4813-C250A47C4B22}"/>
                  </a:ext>
                </a:extLst>
              </p:cNvPr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557" h="185070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598;p27">
                <a:extLst>
                  <a:ext uri="{FF2B5EF4-FFF2-40B4-BE49-F238E27FC236}">
                    <a16:creationId xmlns:a16="http://schemas.microsoft.com/office/drawing/2014/main" id="{B89049AF-67C8-221B-8681-709D9D9A18B5}"/>
                  </a:ext>
                </a:extLst>
              </p:cNvPr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599;p27">
                <a:extLst>
                  <a:ext uri="{FF2B5EF4-FFF2-40B4-BE49-F238E27FC236}">
                    <a16:creationId xmlns:a16="http://schemas.microsoft.com/office/drawing/2014/main" id="{1120F9CA-BD69-6A45-B993-468F6D5FB002}"/>
                  </a:ext>
                </a:extLst>
              </p:cNvPr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600;p27">
                <a:extLst>
                  <a:ext uri="{FF2B5EF4-FFF2-40B4-BE49-F238E27FC236}">
                    <a16:creationId xmlns:a16="http://schemas.microsoft.com/office/drawing/2014/main" id="{6DFBCE39-52C3-0365-3842-C0857CB00646}"/>
                  </a:ext>
                </a:extLst>
              </p:cNvPr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601;p27">
                <a:extLst>
                  <a:ext uri="{FF2B5EF4-FFF2-40B4-BE49-F238E27FC236}">
                    <a16:creationId xmlns:a16="http://schemas.microsoft.com/office/drawing/2014/main" id="{BDE0D51F-0D22-D408-F99A-8DF74D581206}"/>
                  </a:ext>
                </a:extLst>
              </p:cNvPr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4" h="33147" extrusionOk="0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602;p27">
                <a:extLst>
                  <a:ext uri="{FF2B5EF4-FFF2-40B4-BE49-F238E27FC236}">
                    <a16:creationId xmlns:a16="http://schemas.microsoft.com/office/drawing/2014/main" id="{71337D33-7795-BCB9-38D4-547D87E7EBBB}"/>
                  </a:ext>
                </a:extLst>
              </p:cNvPr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603;p27">
                <a:extLst>
                  <a:ext uri="{FF2B5EF4-FFF2-40B4-BE49-F238E27FC236}">
                    <a16:creationId xmlns:a16="http://schemas.microsoft.com/office/drawing/2014/main" id="{8202CFA6-4DE2-E7DE-CBA7-C94535A3C719}"/>
                  </a:ext>
                </a:extLst>
              </p:cNvPr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604;p27">
                <a:extLst>
                  <a:ext uri="{FF2B5EF4-FFF2-40B4-BE49-F238E27FC236}">
                    <a16:creationId xmlns:a16="http://schemas.microsoft.com/office/drawing/2014/main" id="{CCCDD29D-0585-C868-E6F1-EF5F324A7AB3}"/>
                  </a:ext>
                </a:extLst>
              </p:cNvPr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605;p27">
                <a:extLst>
                  <a:ext uri="{FF2B5EF4-FFF2-40B4-BE49-F238E27FC236}">
                    <a16:creationId xmlns:a16="http://schemas.microsoft.com/office/drawing/2014/main" id="{8F98A850-12FA-A5F6-0DB5-04A84B89CEA0}"/>
                  </a:ext>
                </a:extLst>
              </p:cNvPr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842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606;p27">
                <a:extLst>
                  <a:ext uri="{FF2B5EF4-FFF2-40B4-BE49-F238E27FC236}">
                    <a16:creationId xmlns:a16="http://schemas.microsoft.com/office/drawing/2014/main" id="{88E9DDE5-4494-347B-3FA6-2899003AA4C6}"/>
                  </a:ext>
                </a:extLst>
              </p:cNvPr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3" name="Google Shape;1607;p27">
              <a:extLst>
                <a:ext uri="{FF2B5EF4-FFF2-40B4-BE49-F238E27FC236}">
                  <a16:creationId xmlns:a16="http://schemas.microsoft.com/office/drawing/2014/main" id="{BFAFB3E8-0CC8-94F6-B3ED-AED12E7E0F84}"/>
                </a:ext>
              </a:extLst>
            </p:cNvPr>
            <p:cNvSpPr/>
            <p:nvPr/>
          </p:nvSpPr>
          <p:spPr>
            <a:xfrm>
              <a:off x="2890886" y="2508793"/>
              <a:ext cx="205462" cy="301290"/>
            </a:xfrm>
            <a:custGeom>
              <a:avLst/>
              <a:gdLst/>
              <a:ahLst/>
              <a:cxnLst/>
              <a:rect l="l" t="t" r="r" b="b"/>
              <a:pathLst>
                <a:path w="205462" h="301290" extrusionOk="0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608;p27">
              <a:extLst>
                <a:ext uri="{FF2B5EF4-FFF2-40B4-BE49-F238E27FC236}">
                  <a16:creationId xmlns:a16="http://schemas.microsoft.com/office/drawing/2014/main" id="{AA1871D1-DA31-0561-E145-3ED58F4EF307}"/>
                </a:ext>
              </a:extLst>
            </p:cNvPr>
            <p:cNvSpPr/>
            <p:nvPr/>
          </p:nvSpPr>
          <p:spPr>
            <a:xfrm>
              <a:off x="2906291" y="2506021"/>
              <a:ext cx="98213" cy="121997"/>
            </a:xfrm>
            <a:custGeom>
              <a:avLst/>
              <a:gdLst/>
              <a:ahLst/>
              <a:cxnLst/>
              <a:rect l="l" t="t" r="r" b="b"/>
              <a:pathLst>
                <a:path w="98213" h="121997" extrusionOk="0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609;p27">
              <a:extLst>
                <a:ext uri="{FF2B5EF4-FFF2-40B4-BE49-F238E27FC236}">
                  <a16:creationId xmlns:a16="http://schemas.microsoft.com/office/drawing/2014/main" id="{4CC3B678-6309-1E75-EC08-B06E86BECC6C}"/>
                </a:ext>
              </a:extLst>
            </p:cNvPr>
            <p:cNvSpPr/>
            <p:nvPr/>
          </p:nvSpPr>
          <p:spPr>
            <a:xfrm>
              <a:off x="2925684" y="2638202"/>
              <a:ext cx="121328" cy="136036"/>
            </a:xfrm>
            <a:custGeom>
              <a:avLst/>
              <a:gdLst/>
              <a:ahLst/>
              <a:cxnLst/>
              <a:rect l="l" t="t" r="r" b="b"/>
              <a:pathLst>
                <a:path w="121328" h="136036" extrusionOk="0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610;p27">
              <a:extLst>
                <a:ext uri="{FF2B5EF4-FFF2-40B4-BE49-F238E27FC236}">
                  <a16:creationId xmlns:a16="http://schemas.microsoft.com/office/drawing/2014/main" id="{7BCFB83A-6569-5A85-15E9-8ED5AAD5520A}"/>
                </a:ext>
              </a:extLst>
            </p:cNvPr>
            <p:cNvSpPr/>
            <p:nvPr/>
          </p:nvSpPr>
          <p:spPr>
            <a:xfrm>
              <a:off x="2718513" y="2692113"/>
              <a:ext cx="229495" cy="326875"/>
            </a:xfrm>
            <a:custGeom>
              <a:avLst/>
              <a:gdLst/>
              <a:ahLst/>
              <a:cxnLst/>
              <a:rect l="l" t="t" r="r" b="b"/>
              <a:pathLst>
                <a:path w="229495" h="326875" extrusionOk="0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611;p27">
              <a:extLst>
                <a:ext uri="{FF2B5EF4-FFF2-40B4-BE49-F238E27FC236}">
                  <a16:creationId xmlns:a16="http://schemas.microsoft.com/office/drawing/2014/main" id="{B2571863-6C4A-33DB-8199-0DCA16710FF5}"/>
                </a:ext>
              </a:extLst>
            </p:cNvPr>
            <p:cNvSpPr/>
            <p:nvPr/>
          </p:nvSpPr>
          <p:spPr>
            <a:xfrm>
              <a:off x="2890388" y="2682707"/>
              <a:ext cx="176857" cy="233853"/>
            </a:xfrm>
            <a:custGeom>
              <a:avLst/>
              <a:gdLst/>
              <a:ahLst/>
              <a:cxnLst/>
              <a:rect l="l" t="t" r="r" b="b"/>
              <a:pathLst>
                <a:path w="176857" h="233853" extrusionOk="0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612;p27">
              <a:extLst>
                <a:ext uri="{FF2B5EF4-FFF2-40B4-BE49-F238E27FC236}">
                  <a16:creationId xmlns:a16="http://schemas.microsoft.com/office/drawing/2014/main" id="{3BA9C429-9A62-4C5D-A9AD-B06AEFB758DB}"/>
                </a:ext>
              </a:extLst>
            </p:cNvPr>
            <p:cNvSpPr/>
            <p:nvPr/>
          </p:nvSpPr>
          <p:spPr>
            <a:xfrm>
              <a:off x="2921860" y="2515790"/>
              <a:ext cx="130560" cy="160797"/>
            </a:xfrm>
            <a:custGeom>
              <a:avLst/>
              <a:gdLst/>
              <a:ahLst/>
              <a:cxnLst/>
              <a:rect l="l" t="t" r="r" b="b"/>
              <a:pathLst>
                <a:path w="130560" h="160797" extrusionOk="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613;p27">
              <a:extLst>
                <a:ext uri="{FF2B5EF4-FFF2-40B4-BE49-F238E27FC236}">
                  <a16:creationId xmlns:a16="http://schemas.microsoft.com/office/drawing/2014/main" id="{C9F9F2A5-A4D6-8EC5-E0AC-9900BA34E7AB}"/>
                </a:ext>
              </a:extLst>
            </p:cNvPr>
            <p:cNvSpPr/>
            <p:nvPr/>
          </p:nvSpPr>
          <p:spPr>
            <a:xfrm>
              <a:off x="2927048" y="2514816"/>
              <a:ext cx="130747" cy="123290"/>
            </a:xfrm>
            <a:custGeom>
              <a:avLst/>
              <a:gdLst/>
              <a:ahLst/>
              <a:cxnLst/>
              <a:rect l="l" t="t" r="r" b="b"/>
              <a:pathLst>
                <a:path w="130747" h="123290" extrusionOk="0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614;p27">
              <a:extLst>
                <a:ext uri="{FF2B5EF4-FFF2-40B4-BE49-F238E27FC236}">
                  <a16:creationId xmlns:a16="http://schemas.microsoft.com/office/drawing/2014/main" id="{92CC5613-AE72-2D2F-B3B9-82D0620D1854}"/>
                </a:ext>
              </a:extLst>
            </p:cNvPr>
            <p:cNvSpPr/>
            <p:nvPr/>
          </p:nvSpPr>
          <p:spPr>
            <a:xfrm>
              <a:off x="2770258" y="3324285"/>
              <a:ext cx="102779" cy="78901"/>
            </a:xfrm>
            <a:custGeom>
              <a:avLst/>
              <a:gdLst/>
              <a:ahLst/>
              <a:cxnLst/>
              <a:rect l="l" t="t" r="r" b="b"/>
              <a:pathLst>
                <a:path w="102779" h="78901" extrusionOk="0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615;p27">
              <a:extLst>
                <a:ext uri="{FF2B5EF4-FFF2-40B4-BE49-F238E27FC236}">
                  <a16:creationId xmlns:a16="http://schemas.microsoft.com/office/drawing/2014/main" id="{192952F8-E277-123A-4649-D15AAC04190A}"/>
                </a:ext>
              </a:extLst>
            </p:cNvPr>
            <p:cNvSpPr/>
            <p:nvPr/>
          </p:nvSpPr>
          <p:spPr>
            <a:xfrm>
              <a:off x="2770711" y="3349338"/>
              <a:ext cx="102274" cy="53559"/>
            </a:xfrm>
            <a:custGeom>
              <a:avLst/>
              <a:gdLst/>
              <a:ahLst/>
              <a:cxnLst/>
              <a:rect l="l" t="t" r="r" b="b"/>
              <a:pathLst>
                <a:path w="102274" h="53559" extrusionOk="0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616;p27">
              <a:extLst>
                <a:ext uri="{FF2B5EF4-FFF2-40B4-BE49-F238E27FC236}">
                  <a16:creationId xmlns:a16="http://schemas.microsoft.com/office/drawing/2014/main" id="{0B4F3628-0735-CAED-8E39-32A1B1B83CF0}"/>
                </a:ext>
              </a:extLst>
            </p:cNvPr>
            <p:cNvSpPr/>
            <p:nvPr/>
          </p:nvSpPr>
          <p:spPr>
            <a:xfrm>
              <a:off x="2718772" y="3290474"/>
              <a:ext cx="94135" cy="73100"/>
            </a:xfrm>
            <a:custGeom>
              <a:avLst/>
              <a:gdLst/>
              <a:ahLst/>
              <a:cxnLst/>
              <a:rect l="l" t="t" r="r" b="b"/>
              <a:pathLst>
                <a:path w="94135" h="73100" extrusionOk="0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617;p27">
              <a:extLst>
                <a:ext uri="{FF2B5EF4-FFF2-40B4-BE49-F238E27FC236}">
                  <a16:creationId xmlns:a16="http://schemas.microsoft.com/office/drawing/2014/main" id="{A98C8AF6-D6C2-19E1-5382-E929DB8B2701}"/>
                </a:ext>
              </a:extLst>
            </p:cNvPr>
            <p:cNvSpPr/>
            <p:nvPr/>
          </p:nvSpPr>
          <p:spPr>
            <a:xfrm>
              <a:off x="2719200" y="3314572"/>
              <a:ext cx="93731" cy="48987"/>
            </a:xfrm>
            <a:custGeom>
              <a:avLst/>
              <a:gdLst/>
              <a:ahLst/>
              <a:cxnLst/>
              <a:rect l="l" t="t" r="r" b="b"/>
              <a:pathLst>
                <a:path w="93731" h="48987" extrusionOk="0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618;p27">
              <a:extLst>
                <a:ext uri="{FF2B5EF4-FFF2-40B4-BE49-F238E27FC236}">
                  <a16:creationId xmlns:a16="http://schemas.microsoft.com/office/drawing/2014/main" id="{DD8A54EA-2393-960F-EE97-8C050486199B}"/>
                </a:ext>
              </a:extLst>
            </p:cNvPr>
            <p:cNvSpPr/>
            <p:nvPr/>
          </p:nvSpPr>
          <p:spPr>
            <a:xfrm>
              <a:off x="2753699" y="2913665"/>
              <a:ext cx="223980" cy="387148"/>
            </a:xfrm>
            <a:custGeom>
              <a:avLst/>
              <a:gdLst/>
              <a:ahLst/>
              <a:cxnLst/>
              <a:rect l="l" t="t" r="r" b="b"/>
              <a:pathLst>
                <a:path w="223980" h="387148" extrusionOk="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619;p27">
              <a:extLst>
                <a:ext uri="{FF2B5EF4-FFF2-40B4-BE49-F238E27FC236}">
                  <a16:creationId xmlns:a16="http://schemas.microsoft.com/office/drawing/2014/main" id="{D62D4E34-F3C8-76AF-49D0-874593B5807A}"/>
                </a:ext>
              </a:extLst>
            </p:cNvPr>
            <p:cNvSpPr/>
            <p:nvPr/>
          </p:nvSpPr>
          <p:spPr>
            <a:xfrm>
              <a:off x="2814713" y="2914427"/>
              <a:ext cx="222989" cy="419220"/>
            </a:xfrm>
            <a:custGeom>
              <a:avLst/>
              <a:gdLst/>
              <a:ahLst/>
              <a:cxnLst/>
              <a:rect l="l" t="t" r="r" b="b"/>
              <a:pathLst>
                <a:path w="222989" h="419220" extrusionOk="0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620;p27">
              <a:extLst>
                <a:ext uri="{FF2B5EF4-FFF2-40B4-BE49-F238E27FC236}">
                  <a16:creationId xmlns:a16="http://schemas.microsoft.com/office/drawing/2014/main" id="{A7993E91-DEE1-4F6F-9109-E1F28ED4CEF7}"/>
                </a:ext>
              </a:extLst>
            </p:cNvPr>
            <p:cNvSpPr/>
            <p:nvPr/>
          </p:nvSpPr>
          <p:spPr>
            <a:xfrm>
              <a:off x="2731717" y="2888138"/>
              <a:ext cx="333476" cy="307358"/>
            </a:xfrm>
            <a:custGeom>
              <a:avLst/>
              <a:gdLst/>
              <a:ahLst/>
              <a:cxnLst/>
              <a:rect l="l" t="t" r="r" b="b"/>
              <a:pathLst>
                <a:path w="333476" h="307358" extrusionOk="0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621;p27">
              <a:extLst>
                <a:ext uri="{FF2B5EF4-FFF2-40B4-BE49-F238E27FC236}">
                  <a16:creationId xmlns:a16="http://schemas.microsoft.com/office/drawing/2014/main" id="{60662796-96AE-2CE0-8B0E-6FB23C9048D3}"/>
                </a:ext>
              </a:extLst>
            </p:cNvPr>
            <p:cNvSpPr/>
            <p:nvPr/>
          </p:nvSpPr>
          <p:spPr>
            <a:xfrm>
              <a:off x="2999836" y="2706202"/>
              <a:ext cx="116284" cy="406848"/>
            </a:xfrm>
            <a:custGeom>
              <a:avLst/>
              <a:gdLst/>
              <a:ahLst/>
              <a:cxnLst/>
              <a:rect l="l" t="t" r="r" b="b"/>
              <a:pathLst>
                <a:path w="116284" h="406848" extrusionOk="0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622;p27">
              <a:extLst>
                <a:ext uri="{FF2B5EF4-FFF2-40B4-BE49-F238E27FC236}">
                  <a16:creationId xmlns:a16="http://schemas.microsoft.com/office/drawing/2014/main" id="{A04FC5B2-673C-8AC2-07F7-83FE4023E4E7}"/>
                </a:ext>
              </a:extLst>
            </p:cNvPr>
            <p:cNvSpPr/>
            <p:nvPr/>
          </p:nvSpPr>
          <p:spPr>
            <a:xfrm>
              <a:off x="3022743" y="2701064"/>
              <a:ext cx="69955" cy="89236"/>
            </a:xfrm>
            <a:custGeom>
              <a:avLst/>
              <a:gdLst/>
              <a:ahLst/>
              <a:cxnLst/>
              <a:rect l="l" t="t" r="r" b="b"/>
              <a:pathLst>
                <a:path w="69955" h="89236" extrusionOk="0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623;p27">
              <a:extLst>
                <a:ext uri="{FF2B5EF4-FFF2-40B4-BE49-F238E27FC236}">
                  <a16:creationId xmlns:a16="http://schemas.microsoft.com/office/drawing/2014/main" id="{686E5B57-8068-CF06-FDB9-ED4E5A0A4FD8}"/>
                </a:ext>
              </a:extLst>
            </p:cNvPr>
            <p:cNvSpPr/>
            <p:nvPr/>
          </p:nvSpPr>
          <p:spPr>
            <a:xfrm>
              <a:off x="2885136" y="2682643"/>
              <a:ext cx="59968" cy="63096"/>
            </a:xfrm>
            <a:custGeom>
              <a:avLst/>
              <a:gdLst/>
              <a:ahLst/>
              <a:cxnLst/>
              <a:rect l="l" t="t" r="r" b="b"/>
              <a:pathLst>
                <a:path w="59968" h="63096" extrusionOk="0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624;p27">
              <a:extLst>
                <a:ext uri="{FF2B5EF4-FFF2-40B4-BE49-F238E27FC236}">
                  <a16:creationId xmlns:a16="http://schemas.microsoft.com/office/drawing/2014/main" id="{9F1F8A7E-003D-9C19-6D92-BCE5C6587C3E}"/>
                </a:ext>
              </a:extLst>
            </p:cNvPr>
            <p:cNvSpPr/>
            <p:nvPr/>
          </p:nvSpPr>
          <p:spPr>
            <a:xfrm>
              <a:off x="4136405" y="305709"/>
              <a:ext cx="1608303" cy="2009690"/>
            </a:xfrm>
            <a:custGeom>
              <a:avLst/>
              <a:gdLst/>
              <a:ahLst/>
              <a:cxnLst/>
              <a:rect l="l" t="t" r="r" b="b"/>
              <a:pathLst>
                <a:path w="1608303" h="2009690" extrusionOk="0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625;p27">
              <a:extLst>
                <a:ext uri="{FF2B5EF4-FFF2-40B4-BE49-F238E27FC236}">
                  <a16:creationId xmlns:a16="http://schemas.microsoft.com/office/drawing/2014/main" id="{A3862E7B-1BBE-57C0-297A-A60D7C460B7F}"/>
                </a:ext>
              </a:extLst>
            </p:cNvPr>
            <p:cNvSpPr/>
            <p:nvPr/>
          </p:nvSpPr>
          <p:spPr>
            <a:xfrm>
              <a:off x="4119583" y="322825"/>
              <a:ext cx="1594925" cy="1994313"/>
            </a:xfrm>
            <a:custGeom>
              <a:avLst/>
              <a:gdLst/>
              <a:ahLst/>
              <a:cxnLst/>
              <a:rect l="l" t="t" r="r" b="b"/>
              <a:pathLst>
                <a:path w="1594925" h="1994313" extrusionOk="0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626;p27">
              <a:extLst>
                <a:ext uri="{FF2B5EF4-FFF2-40B4-BE49-F238E27FC236}">
                  <a16:creationId xmlns:a16="http://schemas.microsoft.com/office/drawing/2014/main" id="{F81AF7A7-AD93-1CAD-71F0-A5C8FF9CB29F}"/>
                </a:ext>
              </a:extLst>
            </p:cNvPr>
            <p:cNvSpPr/>
            <p:nvPr/>
          </p:nvSpPr>
          <p:spPr>
            <a:xfrm>
              <a:off x="4241517" y="588041"/>
              <a:ext cx="58543" cy="817911"/>
            </a:xfrm>
            <a:custGeom>
              <a:avLst/>
              <a:gdLst/>
              <a:ahLst/>
              <a:cxnLst/>
              <a:rect l="l" t="t" r="r" b="b"/>
              <a:pathLst>
                <a:path w="58543" h="817911" extrusionOk="0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627;p27">
              <a:extLst>
                <a:ext uri="{FF2B5EF4-FFF2-40B4-BE49-F238E27FC236}">
                  <a16:creationId xmlns:a16="http://schemas.microsoft.com/office/drawing/2014/main" id="{216D71A3-99DE-7423-2807-23F466901241}"/>
                </a:ext>
              </a:extLst>
            </p:cNvPr>
            <p:cNvSpPr/>
            <p:nvPr/>
          </p:nvSpPr>
          <p:spPr>
            <a:xfrm>
              <a:off x="4241517" y="1216214"/>
              <a:ext cx="58448" cy="189833"/>
            </a:xfrm>
            <a:custGeom>
              <a:avLst/>
              <a:gdLst/>
              <a:ahLst/>
              <a:cxnLst/>
              <a:rect l="l" t="t" r="r" b="b"/>
              <a:pathLst>
                <a:path w="58448" h="189833" extrusionOk="0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628;p27">
              <a:extLst>
                <a:ext uri="{FF2B5EF4-FFF2-40B4-BE49-F238E27FC236}">
                  <a16:creationId xmlns:a16="http://schemas.microsoft.com/office/drawing/2014/main" id="{7A9DE246-28CA-6808-D93B-4AA8FE572795}"/>
                </a:ext>
              </a:extLst>
            </p:cNvPr>
            <p:cNvSpPr/>
            <p:nvPr/>
          </p:nvSpPr>
          <p:spPr>
            <a:xfrm>
              <a:off x="4424940" y="694149"/>
              <a:ext cx="58353" cy="818006"/>
            </a:xfrm>
            <a:custGeom>
              <a:avLst/>
              <a:gdLst/>
              <a:ahLst/>
              <a:cxnLst/>
              <a:rect l="l" t="t" r="r" b="b"/>
              <a:pathLst>
                <a:path w="58353" h="818006" extrusionOk="0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629;p27">
              <a:extLst>
                <a:ext uri="{FF2B5EF4-FFF2-40B4-BE49-F238E27FC236}">
                  <a16:creationId xmlns:a16="http://schemas.microsoft.com/office/drawing/2014/main" id="{E3EEF2F3-2736-1130-A86D-81BC8BB721B2}"/>
                </a:ext>
              </a:extLst>
            </p:cNvPr>
            <p:cNvSpPr/>
            <p:nvPr/>
          </p:nvSpPr>
          <p:spPr>
            <a:xfrm>
              <a:off x="4424940" y="1350993"/>
              <a:ext cx="58353" cy="161258"/>
            </a:xfrm>
            <a:custGeom>
              <a:avLst/>
              <a:gdLst/>
              <a:ahLst/>
              <a:cxnLst/>
              <a:rect l="l" t="t" r="r" b="b"/>
              <a:pathLst>
                <a:path w="58353" h="161258" extrusionOk="0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630;p27">
              <a:extLst>
                <a:ext uri="{FF2B5EF4-FFF2-40B4-BE49-F238E27FC236}">
                  <a16:creationId xmlns:a16="http://schemas.microsoft.com/office/drawing/2014/main" id="{A59772D0-B1C6-8F46-D5FE-E9FC56237564}"/>
                </a:ext>
              </a:extLst>
            </p:cNvPr>
            <p:cNvSpPr/>
            <p:nvPr/>
          </p:nvSpPr>
          <p:spPr>
            <a:xfrm>
              <a:off x="4608458" y="801877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631;p27">
              <a:extLst>
                <a:ext uri="{FF2B5EF4-FFF2-40B4-BE49-F238E27FC236}">
                  <a16:creationId xmlns:a16="http://schemas.microsoft.com/office/drawing/2014/main" id="{D285E8B7-4882-5A3D-36D7-3EDE74B0B673}"/>
                </a:ext>
              </a:extLst>
            </p:cNvPr>
            <p:cNvSpPr/>
            <p:nvPr/>
          </p:nvSpPr>
          <p:spPr>
            <a:xfrm>
              <a:off x="4608458" y="1266316"/>
              <a:ext cx="59113" cy="352044"/>
            </a:xfrm>
            <a:custGeom>
              <a:avLst/>
              <a:gdLst/>
              <a:ahLst/>
              <a:cxnLst/>
              <a:rect l="l" t="t" r="r" b="b"/>
              <a:pathLst>
                <a:path w="59113" h="352044" extrusionOk="0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632;p27">
              <a:extLst>
                <a:ext uri="{FF2B5EF4-FFF2-40B4-BE49-F238E27FC236}">
                  <a16:creationId xmlns:a16="http://schemas.microsoft.com/office/drawing/2014/main" id="{84AACA2E-3F20-B629-54C7-A60B9AD7AFA1}"/>
                </a:ext>
              </a:extLst>
            </p:cNvPr>
            <p:cNvSpPr/>
            <p:nvPr/>
          </p:nvSpPr>
          <p:spPr>
            <a:xfrm>
              <a:off x="4793306" y="908938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633;p27">
              <a:extLst>
                <a:ext uri="{FF2B5EF4-FFF2-40B4-BE49-F238E27FC236}">
                  <a16:creationId xmlns:a16="http://schemas.microsoft.com/office/drawing/2014/main" id="{7301FBEB-D78B-4F81-E373-AFBFD2DC09D0}"/>
                </a:ext>
              </a:extLst>
            </p:cNvPr>
            <p:cNvSpPr/>
            <p:nvPr/>
          </p:nvSpPr>
          <p:spPr>
            <a:xfrm>
              <a:off x="4793306" y="1421097"/>
              <a:ext cx="58923" cy="304228"/>
            </a:xfrm>
            <a:custGeom>
              <a:avLst/>
              <a:gdLst/>
              <a:ahLst/>
              <a:cxnLst/>
              <a:rect l="l" t="t" r="r" b="b"/>
              <a:pathLst>
                <a:path w="58923" h="304228" extrusionOk="0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634;p27">
              <a:extLst>
                <a:ext uri="{FF2B5EF4-FFF2-40B4-BE49-F238E27FC236}">
                  <a16:creationId xmlns:a16="http://schemas.microsoft.com/office/drawing/2014/main" id="{C5CCE4B9-C49E-3F46-5F1A-6F4094B79148}"/>
                </a:ext>
              </a:extLst>
            </p:cNvPr>
            <p:cNvSpPr/>
            <p:nvPr/>
          </p:nvSpPr>
          <p:spPr>
            <a:xfrm>
              <a:off x="4978440" y="1016189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635;p27">
              <a:extLst>
                <a:ext uri="{FF2B5EF4-FFF2-40B4-BE49-F238E27FC236}">
                  <a16:creationId xmlns:a16="http://schemas.microsoft.com/office/drawing/2014/main" id="{2209A3C8-962C-8C3A-007D-68B58FDD6C79}"/>
                </a:ext>
              </a:extLst>
            </p:cNvPr>
            <p:cNvSpPr/>
            <p:nvPr/>
          </p:nvSpPr>
          <p:spPr>
            <a:xfrm>
              <a:off x="4978440" y="1384997"/>
              <a:ext cx="59493" cy="447484"/>
            </a:xfrm>
            <a:custGeom>
              <a:avLst/>
              <a:gdLst/>
              <a:ahLst/>
              <a:cxnLst/>
              <a:rect l="l" t="t" r="r" b="b"/>
              <a:pathLst>
                <a:path w="59493" h="447484" extrusionOk="0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636;p27">
              <a:extLst>
                <a:ext uri="{FF2B5EF4-FFF2-40B4-BE49-F238E27FC236}">
                  <a16:creationId xmlns:a16="http://schemas.microsoft.com/office/drawing/2014/main" id="{CE1A7BF7-4D85-7BF6-8F34-81541372FC8B}"/>
                </a:ext>
              </a:extLst>
            </p:cNvPr>
            <p:cNvSpPr/>
            <p:nvPr/>
          </p:nvSpPr>
          <p:spPr>
            <a:xfrm>
              <a:off x="5164524" y="1123917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637;p27">
              <a:extLst>
                <a:ext uri="{FF2B5EF4-FFF2-40B4-BE49-F238E27FC236}">
                  <a16:creationId xmlns:a16="http://schemas.microsoft.com/office/drawing/2014/main" id="{AB9B227F-0B02-BD4B-ACEF-769AC552C458}"/>
                </a:ext>
              </a:extLst>
            </p:cNvPr>
            <p:cNvSpPr/>
            <p:nvPr/>
          </p:nvSpPr>
          <p:spPr>
            <a:xfrm>
              <a:off x="5164524" y="1368614"/>
              <a:ext cx="59968" cy="571500"/>
            </a:xfrm>
            <a:custGeom>
              <a:avLst/>
              <a:gdLst/>
              <a:ahLst/>
              <a:cxnLst/>
              <a:rect l="l" t="t" r="r" b="b"/>
              <a:pathLst>
                <a:path w="59968" h="571500" extrusionOk="0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638;p27">
              <a:extLst>
                <a:ext uri="{FF2B5EF4-FFF2-40B4-BE49-F238E27FC236}">
                  <a16:creationId xmlns:a16="http://schemas.microsoft.com/office/drawing/2014/main" id="{AE62CD17-F652-7A27-91C9-3E961BF18D9D}"/>
                </a:ext>
              </a:extLst>
            </p:cNvPr>
            <p:cNvSpPr/>
            <p:nvPr/>
          </p:nvSpPr>
          <p:spPr>
            <a:xfrm>
              <a:off x="5351084" y="1231931"/>
              <a:ext cx="61014" cy="816578"/>
            </a:xfrm>
            <a:custGeom>
              <a:avLst/>
              <a:gdLst/>
              <a:ahLst/>
              <a:cxnLst/>
              <a:rect l="l" t="t" r="r" b="b"/>
              <a:pathLst>
                <a:path w="61014" h="816578" extrusionOk="0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639;p27">
              <a:extLst>
                <a:ext uri="{FF2B5EF4-FFF2-40B4-BE49-F238E27FC236}">
                  <a16:creationId xmlns:a16="http://schemas.microsoft.com/office/drawing/2014/main" id="{71C718BF-22B8-E64F-2553-63DBB6D40C61}"/>
                </a:ext>
              </a:extLst>
            </p:cNvPr>
            <p:cNvSpPr/>
            <p:nvPr/>
          </p:nvSpPr>
          <p:spPr>
            <a:xfrm>
              <a:off x="5351179" y="1342992"/>
              <a:ext cx="60443" cy="705135"/>
            </a:xfrm>
            <a:custGeom>
              <a:avLst/>
              <a:gdLst/>
              <a:ahLst/>
              <a:cxnLst/>
              <a:rect l="l" t="t" r="r" b="b"/>
              <a:pathLst>
                <a:path w="60443" h="705135" extrusionOk="0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640;p27">
              <a:extLst>
                <a:ext uri="{FF2B5EF4-FFF2-40B4-BE49-F238E27FC236}">
                  <a16:creationId xmlns:a16="http://schemas.microsoft.com/office/drawing/2014/main" id="{6D5B60D1-0AC4-3AB5-4EA1-D2BFEC5C44AD}"/>
                </a:ext>
              </a:extLst>
            </p:cNvPr>
            <p:cNvSpPr/>
            <p:nvPr/>
          </p:nvSpPr>
          <p:spPr>
            <a:xfrm>
              <a:off x="5538879" y="1340706"/>
              <a:ext cx="61014" cy="816483"/>
            </a:xfrm>
            <a:custGeom>
              <a:avLst/>
              <a:gdLst/>
              <a:ahLst/>
              <a:cxnLst/>
              <a:rect l="l" t="t" r="r" b="b"/>
              <a:pathLst>
                <a:path w="61014" h="816483" extrusionOk="0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641;p27">
              <a:extLst>
                <a:ext uri="{FF2B5EF4-FFF2-40B4-BE49-F238E27FC236}">
                  <a16:creationId xmlns:a16="http://schemas.microsoft.com/office/drawing/2014/main" id="{9B705C53-67F7-12E1-D8F5-A69BC8BA5C57}"/>
                </a:ext>
              </a:extLst>
            </p:cNvPr>
            <p:cNvSpPr/>
            <p:nvPr/>
          </p:nvSpPr>
          <p:spPr>
            <a:xfrm>
              <a:off x="5538879" y="1442147"/>
              <a:ext cx="60634" cy="714660"/>
            </a:xfrm>
            <a:custGeom>
              <a:avLst/>
              <a:gdLst/>
              <a:ahLst/>
              <a:cxnLst/>
              <a:rect l="l" t="t" r="r" b="b"/>
              <a:pathLst>
                <a:path w="60634" h="714660" extrusionOk="0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642;p27">
              <a:extLst>
                <a:ext uri="{FF2B5EF4-FFF2-40B4-BE49-F238E27FC236}">
                  <a16:creationId xmlns:a16="http://schemas.microsoft.com/office/drawing/2014/main" id="{E3B3934C-81E4-FC43-80E3-C7D3444D7D22}"/>
                </a:ext>
              </a:extLst>
            </p:cNvPr>
            <p:cNvSpPr/>
            <p:nvPr/>
          </p:nvSpPr>
          <p:spPr>
            <a:xfrm>
              <a:off x="4516176" y="748442"/>
              <a:ext cx="61299" cy="816768"/>
            </a:xfrm>
            <a:custGeom>
              <a:avLst/>
              <a:gdLst/>
              <a:ahLst/>
              <a:cxnLst/>
              <a:rect l="l" t="t" r="r" b="b"/>
              <a:pathLst>
                <a:path w="61299" h="816768" extrusionOk="0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643;p27">
              <a:extLst>
                <a:ext uri="{FF2B5EF4-FFF2-40B4-BE49-F238E27FC236}">
                  <a16:creationId xmlns:a16="http://schemas.microsoft.com/office/drawing/2014/main" id="{EDC823FE-7341-0BC2-2C44-5471577621DF}"/>
                </a:ext>
              </a:extLst>
            </p:cNvPr>
            <p:cNvSpPr/>
            <p:nvPr/>
          </p:nvSpPr>
          <p:spPr>
            <a:xfrm>
              <a:off x="4516366" y="1270221"/>
              <a:ext cx="58923" cy="294893"/>
            </a:xfrm>
            <a:custGeom>
              <a:avLst/>
              <a:gdLst/>
              <a:ahLst/>
              <a:cxnLst/>
              <a:rect l="l" t="t" r="r" b="b"/>
              <a:pathLst>
                <a:path w="58923" h="294893" extrusionOk="0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644;p27">
              <a:extLst>
                <a:ext uri="{FF2B5EF4-FFF2-40B4-BE49-F238E27FC236}">
                  <a16:creationId xmlns:a16="http://schemas.microsoft.com/office/drawing/2014/main" id="{75ADE4B6-E53B-6FE9-4757-DED79739CDDA}"/>
                </a:ext>
              </a:extLst>
            </p:cNvPr>
            <p:cNvSpPr/>
            <p:nvPr/>
          </p:nvSpPr>
          <p:spPr>
            <a:xfrm>
              <a:off x="4700740" y="855312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645;p27">
              <a:extLst>
                <a:ext uri="{FF2B5EF4-FFF2-40B4-BE49-F238E27FC236}">
                  <a16:creationId xmlns:a16="http://schemas.microsoft.com/office/drawing/2014/main" id="{B2214F0A-D5B7-F9AC-7273-EB7063CDB90A}"/>
                </a:ext>
              </a:extLst>
            </p:cNvPr>
            <p:cNvSpPr/>
            <p:nvPr/>
          </p:nvSpPr>
          <p:spPr>
            <a:xfrm>
              <a:off x="4700740" y="1272031"/>
              <a:ext cx="59303" cy="399764"/>
            </a:xfrm>
            <a:custGeom>
              <a:avLst/>
              <a:gdLst/>
              <a:ahLst/>
              <a:cxnLst/>
              <a:rect l="l" t="t" r="r" b="b"/>
              <a:pathLst>
                <a:path w="59303" h="399764" extrusionOk="0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646;p27">
              <a:extLst>
                <a:ext uri="{FF2B5EF4-FFF2-40B4-BE49-F238E27FC236}">
                  <a16:creationId xmlns:a16="http://schemas.microsoft.com/office/drawing/2014/main" id="{C0A1F586-CF23-AF6F-C73E-122ABED894E1}"/>
                </a:ext>
              </a:extLst>
            </p:cNvPr>
            <p:cNvSpPr/>
            <p:nvPr/>
          </p:nvSpPr>
          <p:spPr>
            <a:xfrm>
              <a:off x="4885398" y="962278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647;p27">
              <a:extLst>
                <a:ext uri="{FF2B5EF4-FFF2-40B4-BE49-F238E27FC236}">
                  <a16:creationId xmlns:a16="http://schemas.microsoft.com/office/drawing/2014/main" id="{95D59C6C-CF6C-AF60-4EBB-D2CA4A51EA1E}"/>
                </a:ext>
              </a:extLst>
            </p:cNvPr>
            <p:cNvSpPr/>
            <p:nvPr/>
          </p:nvSpPr>
          <p:spPr>
            <a:xfrm>
              <a:off x="4885398" y="1264506"/>
              <a:ext cx="59778" cy="514159"/>
            </a:xfrm>
            <a:custGeom>
              <a:avLst/>
              <a:gdLst/>
              <a:ahLst/>
              <a:cxnLst/>
              <a:rect l="l" t="t" r="r" b="b"/>
              <a:pathLst>
                <a:path w="59778" h="514159" extrusionOk="0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648;p27">
              <a:extLst>
                <a:ext uri="{FF2B5EF4-FFF2-40B4-BE49-F238E27FC236}">
                  <a16:creationId xmlns:a16="http://schemas.microsoft.com/office/drawing/2014/main" id="{08369317-27B3-2B9F-9B66-C78CDC09254B}"/>
                </a:ext>
              </a:extLst>
            </p:cNvPr>
            <p:cNvSpPr/>
            <p:nvPr/>
          </p:nvSpPr>
          <p:spPr>
            <a:xfrm>
              <a:off x="5071197" y="1069910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649;p27">
              <a:extLst>
                <a:ext uri="{FF2B5EF4-FFF2-40B4-BE49-F238E27FC236}">
                  <a16:creationId xmlns:a16="http://schemas.microsoft.com/office/drawing/2014/main" id="{8B16A68B-E91F-9A72-94D4-BC27DF0DC803}"/>
                </a:ext>
              </a:extLst>
            </p:cNvPr>
            <p:cNvSpPr/>
            <p:nvPr/>
          </p:nvSpPr>
          <p:spPr>
            <a:xfrm>
              <a:off x="5071197" y="1371948"/>
              <a:ext cx="59778" cy="514254"/>
            </a:xfrm>
            <a:custGeom>
              <a:avLst/>
              <a:gdLst/>
              <a:ahLst/>
              <a:cxnLst/>
              <a:rect l="l" t="t" r="r" b="b"/>
              <a:pathLst>
                <a:path w="59778" h="514254" extrusionOk="0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650;p27">
              <a:extLst>
                <a:ext uri="{FF2B5EF4-FFF2-40B4-BE49-F238E27FC236}">
                  <a16:creationId xmlns:a16="http://schemas.microsoft.com/office/drawing/2014/main" id="{C86F7D82-5864-200F-0222-3BE8AB1B59A5}"/>
                </a:ext>
              </a:extLst>
            </p:cNvPr>
            <p:cNvSpPr/>
            <p:nvPr/>
          </p:nvSpPr>
          <p:spPr>
            <a:xfrm>
              <a:off x="5257662" y="1177829"/>
              <a:ext cx="60919" cy="816482"/>
            </a:xfrm>
            <a:custGeom>
              <a:avLst/>
              <a:gdLst/>
              <a:ahLst/>
              <a:cxnLst/>
              <a:rect l="l" t="t" r="r" b="b"/>
              <a:pathLst>
                <a:path w="60919" h="816482" extrusionOk="0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651;p27">
              <a:extLst>
                <a:ext uri="{FF2B5EF4-FFF2-40B4-BE49-F238E27FC236}">
                  <a16:creationId xmlns:a16="http://schemas.microsoft.com/office/drawing/2014/main" id="{405E8E07-106F-FD9E-12AC-8FC74B2CA3B1}"/>
                </a:ext>
              </a:extLst>
            </p:cNvPr>
            <p:cNvSpPr/>
            <p:nvPr/>
          </p:nvSpPr>
          <p:spPr>
            <a:xfrm>
              <a:off x="5257662" y="1365376"/>
              <a:ext cx="60253" cy="628649"/>
            </a:xfrm>
            <a:custGeom>
              <a:avLst/>
              <a:gdLst/>
              <a:ahLst/>
              <a:cxnLst/>
              <a:rect l="l" t="t" r="r" b="b"/>
              <a:pathLst>
                <a:path w="60253" h="628649" extrusionOk="0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652;p27">
              <a:extLst>
                <a:ext uri="{FF2B5EF4-FFF2-40B4-BE49-F238E27FC236}">
                  <a16:creationId xmlns:a16="http://schemas.microsoft.com/office/drawing/2014/main" id="{6AE05575-A32F-0FFA-B9F3-AABA6D7FA85D}"/>
                </a:ext>
              </a:extLst>
            </p:cNvPr>
            <p:cNvSpPr/>
            <p:nvPr/>
          </p:nvSpPr>
          <p:spPr>
            <a:xfrm>
              <a:off x="5444886" y="1286223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653;p27">
              <a:extLst>
                <a:ext uri="{FF2B5EF4-FFF2-40B4-BE49-F238E27FC236}">
                  <a16:creationId xmlns:a16="http://schemas.microsoft.com/office/drawing/2014/main" id="{836A762D-8B85-73C9-98AD-6DF3FF743DCA}"/>
                </a:ext>
              </a:extLst>
            </p:cNvPr>
            <p:cNvSpPr/>
            <p:nvPr/>
          </p:nvSpPr>
          <p:spPr>
            <a:xfrm>
              <a:off x="5444886" y="1359185"/>
              <a:ext cx="60729" cy="743235"/>
            </a:xfrm>
            <a:custGeom>
              <a:avLst/>
              <a:gdLst/>
              <a:ahLst/>
              <a:cxnLst/>
              <a:rect l="l" t="t" r="r" b="b"/>
              <a:pathLst>
                <a:path w="60729" h="743235" extrusionOk="0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654;p27">
              <a:extLst>
                <a:ext uri="{FF2B5EF4-FFF2-40B4-BE49-F238E27FC236}">
                  <a16:creationId xmlns:a16="http://schemas.microsoft.com/office/drawing/2014/main" id="{B276E0A0-8EAA-A681-9C2B-E5FEBFF372DD}"/>
                </a:ext>
              </a:extLst>
            </p:cNvPr>
            <p:cNvSpPr/>
            <p:nvPr/>
          </p:nvSpPr>
          <p:spPr>
            <a:xfrm>
              <a:off x="4333133" y="641190"/>
              <a:ext cx="58828" cy="817816"/>
            </a:xfrm>
            <a:custGeom>
              <a:avLst/>
              <a:gdLst/>
              <a:ahLst/>
              <a:cxnLst/>
              <a:rect l="l" t="t" r="r" b="b"/>
              <a:pathLst>
                <a:path w="58828" h="817816" extrusionOk="0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655;p27">
              <a:extLst>
                <a:ext uri="{FF2B5EF4-FFF2-40B4-BE49-F238E27FC236}">
                  <a16:creationId xmlns:a16="http://schemas.microsoft.com/office/drawing/2014/main" id="{0EE0A933-53D0-CA43-69F8-4B8DCE284CA3}"/>
                </a:ext>
              </a:extLst>
            </p:cNvPr>
            <p:cNvSpPr/>
            <p:nvPr/>
          </p:nvSpPr>
          <p:spPr>
            <a:xfrm>
              <a:off x="4333133" y="1231074"/>
              <a:ext cx="58638" cy="228028"/>
            </a:xfrm>
            <a:custGeom>
              <a:avLst/>
              <a:gdLst/>
              <a:ahLst/>
              <a:cxnLst/>
              <a:rect l="l" t="t" r="r" b="b"/>
              <a:pathLst>
                <a:path w="58638" h="228028" extrusionOk="0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656;p27">
              <a:extLst>
                <a:ext uri="{FF2B5EF4-FFF2-40B4-BE49-F238E27FC236}">
                  <a16:creationId xmlns:a16="http://schemas.microsoft.com/office/drawing/2014/main" id="{E4F73923-B18F-9A1C-6A53-BE2FA1BE0CBF}"/>
                </a:ext>
              </a:extLst>
            </p:cNvPr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657;p27">
              <a:extLst>
                <a:ext uri="{FF2B5EF4-FFF2-40B4-BE49-F238E27FC236}">
                  <a16:creationId xmlns:a16="http://schemas.microsoft.com/office/drawing/2014/main" id="{84A5FE05-5A1C-EEB6-D0DA-0306232DCF17}"/>
                </a:ext>
              </a:extLst>
            </p:cNvPr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658;p27">
              <a:extLst>
                <a:ext uri="{FF2B5EF4-FFF2-40B4-BE49-F238E27FC236}">
                  <a16:creationId xmlns:a16="http://schemas.microsoft.com/office/drawing/2014/main" id="{847F48F5-7BC7-2141-2A1E-716E866EFD2F}"/>
                </a:ext>
              </a:extLst>
            </p:cNvPr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659;p27">
              <a:extLst>
                <a:ext uri="{FF2B5EF4-FFF2-40B4-BE49-F238E27FC236}">
                  <a16:creationId xmlns:a16="http://schemas.microsoft.com/office/drawing/2014/main" id="{59035F8C-2CFC-2C96-638A-8C3477F69ADA}"/>
                </a:ext>
              </a:extLst>
            </p:cNvPr>
            <p:cNvSpPr/>
            <p:nvPr/>
          </p:nvSpPr>
          <p:spPr>
            <a:xfrm>
              <a:off x="4106792" y="1565782"/>
              <a:ext cx="86160" cy="187928"/>
            </a:xfrm>
            <a:custGeom>
              <a:avLst/>
              <a:gdLst/>
              <a:ahLst/>
              <a:cxnLst/>
              <a:rect l="l" t="t" r="r" b="b"/>
              <a:pathLst>
                <a:path w="86160" h="187928" extrusionOk="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660;p27">
              <a:extLst>
                <a:ext uri="{FF2B5EF4-FFF2-40B4-BE49-F238E27FC236}">
                  <a16:creationId xmlns:a16="http://schemas.microsoft.com/office/drawing/2014/main" id="{018AA7F5-6332-9472-43D9-8E2BCA419616}"/>
                </a:ext>
              </a:extLst>
            </p:cNvPr>
            <p:cNvSpPr/>
            <p:nvPr/>
          </p:nvSpPr>
          <p:spPr>
            <a:xfrm>
              <a:off x="4118918" y="1488575"/>
              <a:ext cx="61869" cy="119039"/>
            </a:xfrm>
            <a:custGeom>
              <a:avLst/>
              <a:gdLst/>
              <a:ahLst/>
              <a:cxnLst/>
              <a:rect l="l" t="t" r="r" b="b"/>
              <a:pathLst>
                <a:path w="61869" h="119039" extrusionOk="0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661;p27">
              <a:extLst>
                <a:ext uri="{FF2B5EF4-FFF2-40B4-BE49-F238E27FC236}">
                  <a16:creationId xmlns:a16="http://schemas.microsoft.com/office/drawing/2014/main" id="{DE5CF4B8-B5C2-575D-3160-6FB18B02268B}"/>
                </a:ext>
              </a:extLst>
            </p:cNvPr>
            <p:cNvSpPr/>
            <p:nvPr/>
          </p:nvSpPr>
          <p:spPr>
            <a:xfrm>
              <a:off x="4255221" y="2314593"/>
              <a:ext cx="133508" cy="75339"/>
            </a:xfrm>
            <a:custGeom>
              <a:avLst/>
              <a:gdLst/>
              <a:ahLst/>
              <a:cxnLst/>
              <a:rect l="l" t="t" r="r" b="b"/>
              <a:pathLst>
                <a:path w="133508" h="75339" extrusionOk="0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662;p27">
              <a:extLst>
                <a:ext uri="{FF2B5EF4-FFF2-40B4-BE49-F238E27FC236}">
                  <a16:creationId xmlns:a16="http://schemas.microsoft.com/office/drawing/2014/main" id="{C5B4A765-4717-791A-2F38-899253B2E710}"/>
                </a:ext>
              </a:extLst>
            </p:cNvPr>
            <p:cNvSpPr/>
            <p:nvPr/>
          </p:nvSpPr>
          <p:spPr>
            <a:xfrm>
              <a:off x="4257103" y="2327115"/>
              <a:ext cx="131644" cy="62816"/>
            </a:xfrm>
            <a:custGeom>
              <a:avLst/>
              <a:gdLst/>
              <a:ahLst/>
              <a:cxnLst/>
              <a:rect l="l" t="t" r="r" b="b"/>
              <a:pathLst>
                <a:path w="131644" h="62816" extrusionOk="0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663;p27">
              <a:extLst>
                <a:ext uri="{FF2B5EF4-FFF2-40B4-BE49-F238E27FC236}">
                  <a16:creationId xmlns:a16="http://schemas.microsoft.com/office/drawing/2014/main" id="{1AC6DFD2-32B2-027B-89B1-5B02197BFCCD}"/>
                </a:ext>
              </a:extLst>
            </p:cNvPr>
            <p:cNvSpPr/>
            <p:nvPr/>
          </p:nvSpPr>
          <p:spPr>
            <a:xfrm>
              <a:off x="4157606" y="2270641"/>
              <a:ext cx="133494" cy="75381"/>
            </a:xfrm>
            <a:custGeom>
              <a:avLst/>
              <a:gdLst/>
              <a:ahLst/>
              <a:cxnLst/>
              <a:rect l="l" t="t" r="r" b="b"/>
              <a:pathLst>
                <a:path w="133494" h="75381" extrusionOk="0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664;p27">
              <a:extLst>
                <a:ext uri="{FF2B5EF4-FFF2-40B4-BE49-F238E27FC236}">
                  <a16:creationId xmlns:a16="http://schemas.microsoft.com/office/drawing/2014/main" id="{27F1F276-4351-B25B-059A-931EFE140D2A}"/>
                </a:ext>
              </a:extLst>
            </p:cNvPr>
            <p:cNvSpPr/>
            <p:nvPr/>
          </p:nvSpPr>
          <p:spPr>
            <a:xfrm>
              <a:off x="4159499" y="2283205"/>
              <a:ext cx="131564" cy="62816"/>
            </a:xfrm>
            <a:custGeom>
              <a:avLst/>
              <a:gdLst/>
              <a:ahLst/>
              <a:cxnLst/>
              <a:rect l="l" t="t" r="r" b="b"/>
              <a:pathLst>
                <a:path w="131564" h="62816" extrusionOk="0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665;p27">
              <a:extLst>
                <a:ext uri="{FF2B5EF4-FFF2-40B4-BE49-F238E27FC236}">
                  <a16:creationId xmlns:a16="http://schemas.microsoft.com/office/drawing/2014/main" id="{D109C397-C970-E4B9-1EAE-B67E6E287AED}"/>
                </a:ext>
              </a:extLst>
            </p:cNvPr>
            <p:cNvSpPr/>
            <p:nvPr/>
          </p:nvSpPr>
          <p:spPr>
            <a:xfrm>
              <a:off x="4157684" y="1783524"/>
              <a:ext cx="195217" cy="552238"/>
            </a:xfrm>
            <a:custGeom>
              <a:avLst/>
              <a:gdLst/>
              <a:ahLst/>
              <a:cxnLst/>
              <a:rect l="l" t="t" r="r" b="b"/>
              <a:pathLst>
                <a:path w="195217" h="552238" extrusionOk="0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666;p27">
              <a:extLst>
                <a:ext uri="{FF2B5EF4-FFF2-40B4-BE49-F238E27FC236}">
                  <a16:creationId xmlns:a16="http://schemas.microsoft.com/office/drawing/2014/main" id="{53960B14-D342-DE05-4B62-39A68E15CA28}"/>
                </a:ext>
              </a:extLst>
            </p:cNvPr>
            <p:cNvSpPr/>
            <p:nvPr/>
          </p:nvSpPr>
          <p:spPr>
            <a:xfrm>
              <a:off x="4182697" y="1330426"/>
              <a:ext cx="141754" cy="227198"/>
            </a:xfrm>
            <a:custGeom>
              <a:avLst/>
              <a:gdLst/>
              <a:ahLst/>
              <a:cxnLst/>
              <a:rect l="l" t="t" r="r" b="b"/>
              <a:pathLst>
                <a:path w="141754" h="227198" extrusionOk="0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667;p27">
              <a:extLst>
                <a:ext uri="{FF2B5EF4-FFF2-40B4-BE49-F238E27FC236}">
                  <a16:creationId xmlns:a16="http://schemas.microsoft.com/office/drawing/2014/main" id="{3E1FF2BE-9E75-99C9-7741-511F0CEE062B}"/>
                </a:ext>
              </a:extLst>
            </p:cNvPr>
            <p:cNvSpPr/>
            <p:nvPr/>
          </p:nvSpPr>
          <p:spPr>
            <a:xfrm>
              <a:off x="4136412" y="1491278"/>
              <a:ext cx="217917" cy="361626"/>
            </a:xfrm>
            <a:custGeom>
              <a:avLst/>
              <a:gdLst/>
              <a:ahLst/>
              <a:cxnLst/>
              <a:rect l="l" t="t" r="r" b="b"/>
              <a:pathLst>
                <a:path w="217917" h="361626" extrusionOk="0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668;p27">
              <a:extLst>
                <a:ext uri="{FF2B5EF4-FFF2-40B4-BE49-F238E27FC236}">
                  <a16:creationId xmlns:a16="http://schemas.microsoft.com/office/drawing/2014/main" id="{D9225A6F-65C6-EA3D-BE5B-E3397AC30162}"/>
                </a:ext>
              </a:extLst>
            </p:cNvPr>
            <p:cNvSpPr/>
            <p:nvPr/>
          </p:nvSpPr>
          <p:spPr>
            <a:xfrm>
              <a:off x="4290792" y="1536579"/>
              <a:ext cx="276750" cy="215760"/>
            </a:xfrm>
            <a:custGeom>
              <a:avLst/>
              <a:gdLst/>
              <a:ahLst/>
              <a:cxnLst/>
              <a:rect l="l" t="t" r="r" b="b"/>
              <a:pathLst>
                <a:path w="276750" h="215760" extrusionOk="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669;p27">
              <a:extLst>
                <a:ext uri="{FF2B5EF4-FFF2-40B4-BE49-F238E27FC236}">
                  <a16:creationId xmlns:a16="http://schemas.microsoft.com/office/drawing/2014/main" id="{0D7E9EBE-6AE5-85A1-A58A-18D19D8EE63E}"/>
                </a:ext>
              </a:extLst>
            </p:cNvPr>
            <p:cNvSpPr/>
            <p:nvPr/>
          </p:nvSpPr>
          <p:spPr>
            <a:xfrm>
              <a:off x="4280886" y="1531786"/>
              <a:ext cx="84275" cy="123474"/>
            </a:xfrm>
            <a:custGeom>
              <a:avLst/>
              <a:gdLst/>
              <a:ahLst/>
              <a:cxnLst/>
              <a:rect l="l" t="t" r="r" b="b"/>
              <a:pathLst>
                <a:path w="84275" h="123474" extrusionOk="0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670;p27">
              <a:extLst>
                <a:ext uri="{FF2B5EF4-FFF2-40B4-BE49-F238E27FC236}">
                  <a16:creationId xmlns:a16="http://schemas.microsoft.com/office/drawing/2014/main" id="{DC300011-B36E-CE43-374C-AE96494A91AD}"/>
                </a:ext>
              </a:extLst>
            </p:cNvPr>
            <p:cNvSpPr/>
            <p:nvPr/>
          </p:nvSpPr>
          <p:spPr>
            <a:xfrm>
              <a:off x="4187208" y="1320312"/>
              <a:ext cx="137401" cy="151685"/>
            </a:xfrm>
            <a:custGeom>
              <a:avLst/>
              <a:gdLst/>
              <a:ahLst/>
              <a:cxnLst/>
              <a:rect l="l" t="t" r="r" b="b"/>
              <a:pathLst>
                <a:path w="137401" h="151685" extrusionOk="0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671;p27">
              <a:extLst>
                <a:ext uri="{FF2B5EF4-FFF2-40B4-BE49-F238E27FC236}">
                  <a16:creationId xmlns:a16="http://schemas.microsoft.com/office/drawing/2014/main" id="{17832610-5C7E-1264-A1CF-B81DABFC2648}"/>
                </a:ext>
              </a:extLst>
            </p:cNvPr>
            <p:cNvSpPr/>
            <p:nvPr/>
          </p:nvSpPr>
          <p:spPr>
            <a:xfrm>
              <a:off x="5589453" y="3105692"/>
              <a:ext cx="158988" cy="313238"/>
            </a:xfrm>
            <a:custGeom>
              <a:avLst/>
              <a:gdLst/>
              <a:ahLst/>
              <a:cxnLst/>
              <a:rect l="l" t="t" r="r" b="b"/>
              <a:pathLst>
                <a:path w="158988" h="313238" extrusionOk="0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672;p27">
              <a:extLst>
                <a:ext uri="{FF2B5EF4-FFF2-40B4-BE49-F238E27FC236}">
                  <a16:creationId xmlns:a16="http://schemas.microsoft.com/office/drawing/2014/main" id="{9DA36E1A-2C67-B6D8-4AA5-BD1D5227E688}"/>
                </a:ext>
              </a:extLst>
            </p:cNvPr>
            <p:cNvSpPr/>
            <p:nvPr/>
          </p:nvSpPr>
          <p:spPr>
            <a:xfrm>
              <a:off x="5625064" y="3841302"/>
              <a:ext cx="109135" cy="84940"/>
            </a:xfrm>
            <a:custGeom>
              <a:avLst/>
              <a:gdLst/>
              <a:ahLst/>
              <a:cxnLst/>
              <a:rect l="l" t="t" r="r" b="b"/>
              <a:pathLst>
                <a:path w="109135" h="84940" extrusionOk="0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673;p27">
              <a:extLst>
                <a:ext uri="{FF2B5EF4-FFF2-40B4-BE49-F238E27FC236}">
                  <a16:creationId xmlns:a16="http://schemas.microsoft.com/office/drawing/2014/main" id="{A3D2E57E-1822-3A56-76B5-667FBAB6B811}"/>
                </a:ext>
              </a:extLst>
            </p:cNvPr>
            <p:cNvSpPr/>
            <p:nvPr/>
          </p:nvSpPr>
          <p:spPr>
            <a:xfrm>
              <a:off x="5624449" y="3869213"/>
              <a:ext cx="108591" cy="56989"/>
            </a:xfrm>
            <a:custGeom>
              <a:avLst/>
              <a:gdLst/>
              <a:ahLst/>
              <a:cxnLst/>
              <a:rect l="l" t="t" r="r" b="b"/>
              <a:pathLst>
                <a:path w="108591" h="56989" extrusionOk="0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674;p27">
              <a:extLst>
                <a:ext uri="{FF2B5EF4-FFF2-40B4-BE49-F238E27FC236}">
                  <a16:creationId xmlns:a16="http://schemas.microsoft.com/office/drawing/2014/main" id="{29032C8E-E08B-60B6-4272-6DC33863763C}"/>
                </a:ext>
              </a:extLst>
            </p:cNvPr>
            <p:cNvSpPr/>
            <p:nvPr/>
          </p:nvSpPr>
          <p:spPr>
            <a:xfrm>
              <a:off x="5756800" y="3764382"/>
              <a:ext cx="108931" cy="81850"/>
            </a:xfrm>
            <a:custGeom>
              <a:avLst/>
              <a:gdLst/>
              <a:ahLst/>
              <a:cxnLst/>
              <a:rect l="l" t="t" r="r" b="b"/>
              <a:pathLst>
                <a:path w="108931" h="81850" extrusionOk="0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675;p27">
              <a:extLst>
                <a:ext uri="{FF2B5EF4-FFF2-40B4-BE49-F238E27FC236}">
                  <a16:creationId xmlns:a16="http://schemas.microsoft.com/office/drawing/2014/main" id="{2CC74AE5-E2F7-BA00-A5B2-D826B44F090F}"/>
                </a:ext>
              </a:extLst>
            </p:cNvPr>
            <p:cNvSpPr/>
            <p:nvPr/>
          </p:nvSpPr>
          <p:spPr>
            <a:xfrm>
              <a:off x="5756201" y="3790822"/>
              <a:ext cx="108657" cy="56976"/>
            </a:xfrm>
            <a:custGeom>
              <a:avLst/>
              <a:gdLst/>
              <a:ahLst/>
              <a:cxnLst/>
              <a:rect l="l" t="t" r="r" b="b"/>
              <a:pathLst>
                <a:path w="108657" h="56976" extrusionOk="0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676;p27">
              <a:extLst>
                <a:ext uri="{FF2B5EF4-FFF2-40B4-BE49-F238E27FC236}">
                  <a16:creationId xmlns:a16="http://schemas.microsoft.com/office/drawing/2014/main" id="{C5788B89-C559-1BF2-F0D5-0BB857552B08}"/>
                </a:ext>
              </a:extLst>
            </p:cNvPr>
            <p:cNvSpPr/>
            <p:nvPr/>
          </p:nvSpPr>
          <p:spPr>
            <a:xfrm>
              <a:off x="5454721" y="3387696"/>
              <a:ext cx="383168" cy="465480"/>
            </a:xfrm>
            <a:custGeom>
              <a:avLst/>
              <a:gdLst/>
              <a:ahLst/>
              <a:cxnLst/>
              <a:rect l="l" t="t" r="r" b="b"/>
              <a:pathLst>
                <a:path w="383168" h="465480" extrusionOk="0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677;p27">
              <a:extLst>
                <a:ext uri="{FF2B5EF4-FFF2-40B4-BE49-F238E27FC236}">
                  <a16:creationId xmlns:a16="http://schemas.microsoft.com/office/drawing/2014/main" id="{968493D4-4218-5634-D47D-279D13324F36}"/>
                </a:ext>
              </a:extLst>
            </p:cNvPr>
            <p:cNvSpPr/>
            <p:nvPr/>
          </p:nvSpPr>
          <p:spPr>
            <a:xfrm>
              <a:off x="5486791" y="3077400"/>
              <a:ext cx="120860" cy="118150"/>
            </a:xfrm>
            <a:custGeom>
              <a:avLst/>
              <a:gdLst/>
              <a:ahLst/>
              <a:cxnLst/>
              <a:rect l="l" t="t" r="r" b="b"/>
              <a:pathLst>
                <a:path w="120860" h="118150" extrusionOk="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678;p27">
              <a:extLst>
                <a:ext uri="{FF2B5EF4-FFF2-40B4-BE49-F238E27FC236}">
                  <a16:creationId xmlns:a16="http://schemas.microsoft.com/office/drawing/2014/main" id="{07F2ED96-6458-BD0B-C2FC-C8A58BCF946C}"/>
                </a:ext>
              </a:extLst>
            </p:cNvPr>
            <p:cNvSpPr/>
            <p:nvPr/>
          </p:nvSpPr>
          <p:spPr>
            <a:xfrm>
              <a:off x="5455024" y="3093521"/>
              <a:ext cx="195218" cy="382396"/>
            </a:xfrm>
            <a:custGeom>
              <a:avLst/>
              <a:gdLst/>
              <a:ahLst/>
              <a:cxnLst/>
              <a:rect l="l" t="t" r="r" b="b"/>
              <a:pathLst>
                <a:path w="195218" h="382396" extrusionOk="0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679;p27">
              <a:extLst>
                <a:ext uri="{FF2B5EF4-FFF2-40B4-BE49-F238E27FC236}">
                  <a16:creationId xmlns:a16="http://schemas.microsoft.com/office/drawing/2014/main" id="{23209AF7-31E0-3215-736D-CD9F2640A676}"/>
                </a:ext>
              </a:extLst>
            </p:cNvPr>
            <p:cNvSpPr/>
            <p:nvPr/>
          </p:nvSpPr>
          <p:spPr>
            <a:xfrm>
              <a:off x="5481752" y="2955179"/>
              <a:ext cx="130450" cy="158871"/>
            </a:xfrm>
            <a:custGeom>
              <a:avLst/>
              <a:gdLst/>
              <a:ahLst/>
              <a:cxnLst/>
              <a:rect l="l" t="t" r="r" b="b"/>
              <a:pathLst>
                <a:path w="130450" h="158871" extrusionOk="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680;p27">
              <a:extLst>
                <a:ext uri="{FF2B5EF4-FFF2-40B4-BE49-F238E27FC236}">
                  <a16:creationId xmlns:a16="http://schemas.microsoft.com/office/drawing/2014/main" id="{EE01C98C-8C0D-0D8F-8040-99BDE613F5EC}"/>
                </a:ext>
              </a:extLst>
            </p:cNvPr>
            <p:cNvSpPr/>
            <p:nvPr/>
          </p:nvSpPr>
          <p:spPr>
            <a:xfrm>
              <a:off x="5470442" y="2941583"/>
              <a:ext cx="136833" cy="135816"/>
            </a:xfrm>
            <a:custGeom>
              <a:avLst/>
              <a:gdLst/>
              <a:ahLst/>
              <a:cxnLst/>
              <a:rect l="l" t="t" r="r" b="b"/>
              <a:pathLst>
                <a:path w="136833" h="135816" extrusionOk="0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681;p27">
              <a:extLst>
                <a:ext uri="{FF2B5EF4-FFF2-40B4-BE49-F238E27FC236}">
                  <a16:creationId xmlns:a16="http://schemas.microsoft.com/office/drawing/2014/main" id="{623B5501-609B-37AF-FC90-0B97E8D41C0E}"/>
                </a:ext>
              </a:extLst>
            </p:cNvPr>
            <p:cNvSpPr/>
            <p:nvPr/>
          </p:nvSpPr>
          <p:spPr>
            <a:xfrm>
              <a:off x="5607306" y="3093878"/>
              <a:ext cx="63200" cy="92106"/>
            </a:xfrm>
            <a:custGeom>
              <a:avLst/>
              <a:gdLst/>
              <a:ahLst/>
              <a:cxnLst/>
              <a:rect l="l" t="t" r="r" b="b"/>
              <a:pathLst>
                <a:path w="63200" h="92106" extrusionOk="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7" name="Google Shape;1682;p27">
              <a:extLst>
                <a:ext uri="{FF2B5EF4-FFF2-40B4-BE49-F238E27FC236}">
                  <a16:creationId xmlns:a16="http://schemas.microsoft.com/office/drawing/2014/main" id="{8D7E7A7D-C0CB-FF11-EFCA-CF4A1E9CD9BC}"/>
                </a:ext>
              </a:extLst>
            </p:cNvPr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1206" name="Google Shape;1683;p27">
                <a:extLst>
                  <a:ext uri="{FF2B5EF4-FFF2-40B4-BE49-F238E27FC236}">
                    <a16:creationId xmlns:a16="http://schemas.microsoft.com/office/drawing/2014/main" id="{843A5B6E-3B9D-2087-459C-76C96D4B6E0A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684;p27">
                <a:extLst>
                  <a:ext uri="{FF2B5EF4-FFF2-40B4-BE49-F238E27FC236}">
                    <a16:creationId xmlns:a16="http://schemas.microsoft.com/office/drawing/2014/main" id="{0786E416-4884-546F-BBEC-DE657C9B8807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685;p27">
                <a:extLst>
                  <a:ext uri="{FF2B5EF4-FFF2-40B4-BE49-F238E27FC236}">
                    <a16:creationId xmlns:a16="http://schemas.microsoft.com/office/drawing/2014/main" id="{09616E0A-C8A2-366C-B333-902902F290DA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686;p27">
                <a:extLst>
                  <a:ext uri="{FF2B5EF4-FFF2-40B4-BE49-F238E27FC236}">
                    <a16:creationId xmlns:a16="http://schemas.microsoft.com/office/drawing/2014/main" id="{0D8A592B-5BD0-F6C6-9045-482D04F12F38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687;p27">
                <a:extLst>
                  <a:ext uri="{FF2B5EF4-FFF2-40B4-BE49-F238E27FC236}">
                    <a16:creationId xmlns:a16="http://schemas.microsoft.com/office/drawing/2014/main" id="{EAC828DF-9D7F-D960-466D-F1E1FBB9078C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8" name="Google Shape;1688;p27">
              <a:extLst>
                <a:ext uri="{FF2B5EF4-FFF2-40B4-BE49-F238E27FC236}">
                  <a16:creationId xmlns:a16="http://schemas.microsoft.com/office/drawing/2014/main" id="{93A4D508-A30F-83AA-3F57-71EA0BAC2258}"/>
                </a:ext>
              </a:extLst>
            </p:cNvPr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1201" name="Google Shape;1689;p27">
                <a:extLst>
                  <a:ext uri="{FF2B5EF4-FFF2-40B4-BE49-F238E27FC236}">
                    <a16:creationId xmlns:a16="http://schemas.microsoft.com/office/drawing/2014/main" id="{84F38970-3C59-CD17-2CDB-C36B157E5352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690;p27">
                <a:extLst>
                  <a:ext uri="{FF2B5EF4-FFF2-40B4-BE49-F238E27FC236}">
                    <a16:creationId xmlns:a16="http://schemas.microsoft.com/office/drawing/2014/main" id="{C3EE52DD-379B-DC0D-86A7-3FF7AF12C13C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691;p27">
                <a:extLst>
                  <a:ext uri="{FF2B5EF4-FFF2-40B4-BE49-F238E27FC236}">
                    <a16:creationId xmlns:a16="http://schemas.microsoft.com/office/drawing/2014/main" id="{93F7C74F-742E-90D2-EBD3-65C4C42A7AE9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692;p27">
                <a:extLst>
                  <a:ext uri="{FF2B5EF4-FFF2-40B4-BE49-F238E27FC236}">
                    <a16:creationId xmlns:a16="http://schemas.microsoft.com/office/drawing/2014/main" id="{15FB3FF8-994C-959E-49F8-44B021CAF493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693;p27">
                <a:extLst>
                  <a:ext uri="{FF2B5EF4-FFF2-40B4-BE49-F238E27FC236}">
                    <a16:creationId xmlns:a16="http://schemas.microsoft.com/office/drawing/2014/main" id="{50F00738-5BE2-EF70-271D-16FC618F0EEE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9" name="Google Shape;1694;p27">
              <a:extLst>
                <a:ext uri="{FF2B5EF4-FFF2-40B4-BE49-F238E27FC236}">
                  <a16:creationId xmlns:a16="http://schemas.microsoft.com/office/drawing/2014/main" id="{B53CF9E9-4041-FD58-22B6-96EB95F2839D}"/>
                </a:ext>
              </a:extLst>
            </p:cNvPr>
            <p:cNvSpPr/>
            <p:nvPr/>
          </p:nvSpPr>
          <p:spPr>
            <a:xfrm>
              <a:off x="5420536" y="3157173"/>
              <a:ext cx="148553" cy="414880"/>
            </a:xfrm>
            <a:custGeom>
              <a:avLst/>
              <a:gdLst/>
              <a:ahLst/>
              <a:cxnLst/>
              <a:rect l="l" t="t" r="r" b="b"/>
              <a:pathLst>
                <a:path w="148553" h="414880" extrusionOk="0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695;p27">
              <a:extLst>
                <a:ext uri="{FF2B5EF4-FFF2-40B4-BE49-F238E27FC236}">
                  <a16:creationId xmlns:a16="http://schemas.microsoft.com/office/drawing/2014/main" id="{50BD1B70-02DC-0839-D3F5-4D3D4968ED1E}"/>
                </a:ext>
              </a:extLst>
            </p:cNvPr>
            <p:cNvSpPr/>
            <p:nvPr/>
          </p:nvSpPr>
          <p:spPr>
            <a:xfrm>
              <a:off x="5414664" y="3153198"/>
              <a:ext cx="85059" cy="115922"/>
            </a:xfrm>
            <a:custGeom>
              <a:avLst/>
              <a:gdLst/>
              <a:ahLst/>
              <a:cxnLst/>
              <a:rect l="l" t="t" r="r" b="b"/>
              <a:pathLst>
                <a:path w="85059" h="115922" extrusionOk="0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6" name="投影片編號版面配置區 3">
            <a:extLst>
              <a:ext uri="{FF2B5EF4-FFF2-40B4-BE49-F238E27FC236}">
                <a16:creationId xmlns:a16="http://schemas.microsoft.com/office/drawing/2014/main" id="{95DFA8A0-66C3-079F-1FF3-3F1728B2011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1048" name="圖形 1047">
            <a:extLst>
              <a:ext uri="{FF2B5EF4-FFF2-40B4-BE49-F238E27FC236}">
                <a16:creationId xmlns:a16="http://schemas.microsoft.com/office/drawing/2014/main" id="{60047076-A4E4-CD2A-0E0D-A5C3AE728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5926" y="193720"/>
            <a:ext cx="1643159" cy="823759"/>
          </a:xfrm>
          <a:prstGeom prst="rect">
            <a:avLst/>
          </a:prstGeom>
        </p:spPr>
      </p:pic>
      <p:sp>
        <p:nvSpPr>
          <p:cNvPr id="1051" name="標題 1">
            <a:extLst>
              <a:ext uri="{FF2B5EF4-FFF2-40B4-BE49-F238E27FC236}">
                <a16:creationId xmlns:a16="http://schemas.microsoft.com/office/drawing/2014/main" id="{DF06B4FA-05EC-7E4B-FACF-DC1FCB618FE6}"/>
              </a:ext>
            </a:extLst>
          </p:cNvPr>
          <p:cNvSpPr txBox="1">
            <a:spLocks/>
          </p:cNvSpPr>
          <p:nvPr/>
        </p:nvSpPr>
        <p:spPr>
          <a:xfrm>
            <a:off x="519278" y="310178"/>
            <a:ext cx="1863969" cy="21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 altLang="zh-TW" sz="1800" dirty="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J COIN</a:t>
            </a:r>
            <a:endParaRPr lang="zh-TW" altLang="en-US" sz="1800">
              <a:solidFill>
                <a:srgbClr val="00B5DD"/>
              </a:solidFill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20428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E0872516-86E0-214E-1320-F37A093C3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>
            <a:extLst>
              <a:ext uri="{FF2B5EF4-FFF2-40B4-BE49-F238E27FC236}">
                <a16:creationId xmlns:a16="http://schemas.microsoft.com/office/drawing/2014/main" id="{3F0E6133-FA31-4939-0B0E-74C89678661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01680" y="971139"/>
            <a:ext cx="5765974" cy="16400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kern="600" dirty="0">
                <a:solidFill>
                  <a:schemeClr val="tx1">
                    <a:lumMod val="75000"/>
                  </a:schemeClr>
                </a:solidFill>
                <a:ea typeface="華康儷粗黑" panose="020B0709000000000000" pitchFamily="49" charset="-120"/>
              </a:rPr>
              <a:t>何謂</a:t>
            </a:r>
            <a:br>
              <a:rPr lang="en-US" altLang="zh-TW" kern="600" dirty="0"/>
            </a:br>
            <a:r>
              <a:rPr lang="en-US" altLang="zh-TW" sz="4000" b="1" kern="600" dirty="0"/>
              <a:t>JTL MA</a:t>
            </a:r>
            <a:r>
              <a:rPr lang="zh-TW" altLang="en-US" sz="4000" b="1" kern="600" dirty="0"/>
              <a:t>？</a:t>
            </a:r>
            <a:endParaRPr sz="3000" kern="300" dirty="0">
              <a:solidFill>
                <a:srgbClr val="002060"/>
              </a:solidFill>
              <a:latin typeface="+mj-lt"/>
              <a:ea typeface="華康儷粗黑" panose="020B0709000000000000" pitchFamily="49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E828DA7-BF5C-2005-D176-478156E77EAA}"/>
              </a:ext>
            </a:extLst>
          </p:cNvPr>
          <p:cNvSpPr txBox="1"/>
          <p:nvPr/>
        </p:nvSpPr>
        <p:spPr>
          <a:xfrm>
            <a:off x="3046621" y="2922269"/>
            <a:ext cx="5174012" cy="158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JTL MA (Management Associate) 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身份為本次計畫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最高榮譽身分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本計畫預計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月結算全體學員之積分，頒發結訓證書外，由賈桃樂學習主題館授予總積分最高的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學員此身分。</a:t>
            </a:r>
            <a:b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年計畫傑出人員，將受邀於見習座談會發表參訓心得，給未來學弟妹</a:t>
            </a:r>
            <a:b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樹立榜樣。</a:t>
            </a:r>
          </a:p>
        </p:txBody>
      </p:sp>
      <p:pic>
        <p:nvPicPr>
          <p:cNvPr id="450" name="圖片 449">
            <a:extLst>
              <a:ext uri="{FF2B5EF4-FFF2-40B4-BE49-F238E27FC236}">
                <a16:creationId xmlns:a16="http://schemas.microsoft.com/office/drawing/2014/main" id="{DE39AA5C-7DC7-A99A-B619-2FECCDD5BA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2843" y="1198644"/>
            <a:ext cx="3101343" cy="558093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65218A8-F5A4-6A63-6687-7A9BF206C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373" y="1326034"/>
            <a:ext cx="1706717" cy="1596235"/>
          </a:xfrm>
          <a:prstGeom prst="rect">
            <a:avLst/>
          </a:prstGeom>
        </p:spPr>
      </p:pic>
      <p:pic>
        <p:nvPicPr>
          <p:cNvPr id="4" name="圖形 3">
            <a:extLst>
              <a:ext uri="{FF2B5EF4-FFF2-40B4-BE49-F238E27FC236}">
                <a16:creationId xmlns:a16="http://schemas.microsoft.com/office/drawing/2014/main" id="{DA62FA39-D1D2-8747-0444-AF6386F54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5926" y="193720"/>
            <a:ext cx="1643159" cy="8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078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>
          <a:extLst>
            <a:ext uri="{FF2B5EF4-FFF2-40B4-BE49-F238E27FC236}">
              <a16:creationId xmlns:a16="http://schemas.microsoft.com/office/drawing/2014/main" id="{616484DA-B6A7-A0F8-0797-D90D740DA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4">
            <a:extLst>
              <a:ext uri="{FF2B5EF4-FFF2-40B4-BE49-F238E27FC236}">
                <a16:creationId xmlns:a16="http://schemas.microsoft.com/office/drawing/2014/main" id="{564636A3-15F3-2F5A-A291-D72969AE23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見習座談會</a:t>
            </a:r>
            <a:endParaRPr dirty="0"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</p:txBody>
      </p:sp>
      <p:sp>
        <p:nvSpPr>
          <p:cNvPr id="1046" name="Google Shape;1046;p24">
            <a:extLst>
              <a:ext uri="{FF2B5EF4-FFF2-40B4-BE49-F238E27FC236}">
                <a16:creationId xmlns:a16="http://schemas.microsoft.com/office/drawing/2014/main" id="{D4EA7B07-6C6D-AAE5-8343-C97035C9D5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D629CB99-B443-6C91-3905-B409F9070000}"/>
              </a:ext>
            </a:extLst>
          </p:cNvPr>
          <p:cNvGrpSpPr/>
          <p:nvPr/>
        </p:nvGrpSpPr>
        <p:grpSpPr>
          <a:xfrm>
            <a:off x="337777" y="1579284"/>
            <a:ext cx="3627033" cy="2063049"/>
            <a:chOff x="337777" y="1579284"/>
            <a:chExt cx="3627033" cy="2063049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93DB19E7-3DD6-680B-C098-01B3306518A2}"/>
                </a:ext>
              </a:extLst>
            </p:cNvPr>
            <p:cNvGrpSpPr/>
            <p:nvPr/>
          </p:nvGrpSpPr>
          <p:grpSpPr>
            <a:xfrm>
              <a:off x="337777" y="1579284"/>
              <a:ext cx="3627033" cy="1873068"/>
              <a:chOff x="337709" y="1480371"/>
              <a:chExt cx="4248205" cy="1973251"/>
            </a:xfrm>
          </p:grpSpPr>
          <p:sp>
            <p:nvSpPr>
              <p:cNvPr id="10" name="矩形: 圓角化同側角落 9">
                <a:extLst>
                  <a:ext uri="{FF2B5EF4-FFF2-40B4-BE49-F238E27FC236}">
                    <a16:creationId xmlns:a16="http://schemas.microsoft.com/office/drawing/2014/main" id="{0B4C8C02-8F2A-BD21-CA1C-2E943DDB8AED}"/>
                  </a:ext>
                </a:extLst>
              </p:cNvPr>
              <p:cNvSpPr/>
              <p:nvPr/>
            </p:nvSpPr>
            <p:spPr>
              <a:xfrm>
                <a:off x="340480" y="1480371"/>
                <a:ext cx="4245434" cy="406169"/>
              </a:xfrm>
              <a:prstGeom prst="round2SameRect">
                <a:avLst>
                  <a:gd name="adj1" fmla="val 4701"/>
                  <a:gd name="adj2" fmla="val 0"/>
                </a:avLst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: 圓角化同側角落 10">
                <a:extLst>
                  <a:ext uri="{FF2B5EF4-FFF2-40B4-BE49-F238E27FC236}">
                    <a16:creationId xmlns:a16="http://schemas.microsoft.com/office/drawing/2014/main" id="{3AAD09EC-1DF1-BDB6-7DB0-B267CDC4DC6F}"/>
                  </a:ext>
                </a:extLst>
              </p:cNvPr>
              <p:cNvSpPr/>
              <p:nvPr/>
            </p:nvSpPr>
            <p:spPr>
              <a:xfrm flipV="1">
                <a:off x="337709" y="1886532"/>
                <a:ext cx="4245434" cy="1567090"/>
              </a:xfrm>
              <a:prstGeom prst="round2SameRect">
                <a:avLst>
                  <a:gd name="adj1" fmla="val 4701"/>
                  <a:gd name="adj2" fmla="val 0"/>
                </a:avLst>
              </a:prstGeom>
              <a:solidFill>
                <a:schemeClr val="accent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14EE12D-0A9C-51C0-7D64-C0A80353A055}"/>
                  </a:ext>
                </a:extLst>
              </p:cNvPr>
              <p:cNvSpPr txBox="1"/>
              <p:nvPr/>
            </p:nvSpPr>
            <p:spPr>
              <a:xfrm>
                <a:off x="484821" y="1513792"/>
                <a:ext cx="3880634" cy="356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1600" b="1">
                    <a:solidFill>
                      <a:srgbClr val="007BB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舉辦主旨</a:t>
                </a:r>
                <a:endParaRPr lang="en-US" altLang="zh-TW" sz="1600" b="1" dirty="0">
                  <a:solidFill>
                    <a:srgbClr val="007BB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867BC6E0-A670-F583-C2D0-5EBA29FD2820}"/>
                </a:ext>
              </a:extLst>
            </p:cNvPr>
            <p:cNvSpPr txBox="1"/>
            <p:nvPr/>
          </p:nvSpPr>
          <p:spPr>
            <a:xfrm>
              <a:off x="602337" y="1949562"/>
              <a:ext cx="308687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zh-TW" sz="1200" kern="10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透過此座談會獎勵企業實習優良之同學，藉由實習</a:t>
              </a:r>
              <a:r>
                <a:rPr lang="zh-TW" altLang="zh-TW" sz="1200" b="1" kern="10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成果分享</a:t>
              </a:r>
              <a:r>
                <a:rPr lang="zh-TW" altLang="zh-TW" sz="1200" kern="10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提供參與實習同學相互交流觀摩機會，進一步瞭解職場職場生態、實習成果與心得，並提供獎勵積分競賽表現優良之同學</a:t>
              </a:r>
              <a:r>
                <a:rPr lang="zh-TW" altLang="en-US" sz="1200" kern="10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12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endParaRPr lang="zh-TW" altLang="en-US"/>
            </a:p>
          </p:txBody>
        </p:sp>
      </p:grpSp>
      <p:pic>
        <p:nvPicPr>
          <p:cNvPr id="9" name="圖形 8">
            <a:extLst>
              <a:ext uri="{FF2B5EF4-FFF2-40B4-BE49-F238E27FC236}">
                <a16:creationId xmlns:a16="http://schemas.microsoft.com/office/drawing/2014/main" id="{C5979333-C520-1DEB-4399-A4D0766FD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5926" y="193720"/>
            <a:ext cx="1643159" cy="823759"/>
          </a:xfrm>
          <a:prstGeom prst="rect">
            <a:avLst/>
          </a:prstGeom>
        </p:spPr>
      </p:pic>
      <p:grpSp>
        <p:nvGrpSpPr>
          <p:cNvPr id="1047" name="Google Shape;1047;p24"/>
          <p:cNvGrpSpPr/>
          <p:nvPr/>
        </p:nvGrpSpPr>
        <p:grpSpPr>
          <a:xfrm>
            <a:off x="4233804" y="193720"/>
            <a:ext cx="1893196" cy="1965205"/>
            <a:chOff x="2012475" y="393272"/>
            <a:chExt cx="4440240" cy="4609126"/>
          </a:xfrm>
        </p:grpSpPr>
        <p:sp>
          <p:nvSpPr>
            <p:cNvPr id="1048" name="Google Shape;1048;p24"/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4"/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4"/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4"/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4"/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4"/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4"/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4"/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4"/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4"/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4"/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4"/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4"/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4"/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4"/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4"/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4"/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4"/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4"/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4"/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4"/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4"/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4"/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4"/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4"/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4"/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4"/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4"/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4"/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4"/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4"/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4"/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4"/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4"/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4"/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4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4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B4198CF-ECFC-0286-A4E2-F8F16702F071}"/>
              </a:ext>
            </a:extLst>
          </p:cNvPr>
          <p:cNvGrpSpPr/>
          <p:nvPr/>
        </p:nvGrpSpPr>
        <p:grpSpPr>
          <a:xfrm>
            <a:off x="4221417" y="2378808"/>
            <a:ext cx="4300591" cy="2469482"/>
            <a:chOff x="4221417" y="2378808"/>
            <a:chExt cx="4300591" cy="2469482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5F4137CF-D6F9-4237-0C2F-88DD6A162C34}"/>
                </a:ext>
              </a:extLst>
            </p:cNvPr>
            <p:cNvGrpSpPr/>
            <p:nvPr/>
          </p:nvGrpSpPr>
          <p:grpSpPr>
            <a:xfrm>
              <a:off x="4221417" y="2378808"/>
              <a:ext cx="4300591" cy="2469482"/>
              <a:chOff x="337709" y="1583906"/>
              <a:chExt cx="4248205" cy="1869716"/>
            </a:xfrm>
          </p:grpSpPr>
          <p:sp>
            <p:nvSpPr>
              <p:cNvPr id="6" name="矩形: 圓角化同側角落 5">
                <a:extLst>
                  <a:ext uri="{FF2B5EF4-FFF2-40B4-BE49-F238E27FC236}">
                    <a16:creationId xmlns:a16="http://schemas.microsoft.com/office/drawing/2014/main" id="{6EE15688-495A-3708-82DA-350762ED914D}"/>
                  </a:ext>
                </a:extLst>
              </p:cNvPr>
              <p:cNvSpPr/>
              <p:nvPr/>
            </p:nvSpPr>
            <p:spPr>
              <a:xfrm>
                <a:off x="340480" y="1583906"/>
                <a:ext cx="4245434" cy="302635"/>
              </a:xfrm>
              <a:prstGeom prst="round2SameRect">
                <a:avLst>
                  <a:gd name="adj1" fmla="val 4701"/>
                  <a:gd name="adj2" fmla="val 0"/>
                </a:avLst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矩形: 圓角化同側角落 12">
                <a:extLst>
                  <a:ext uri="{FF2B5EF4-FFF2-40B4-BE49-F238E27FC236}">
                    <a16:creationId xmlns:a16="http://schemas.microsoft.com/office/drawing/2014/main" id="{D60F43A5-98A4-7D46-F31E-48EAFB8D274B}"/>
                  </a:ext>
                </a:extLst>
              </p:cNvPr>
              <p:cNvSpPr/>
              <p:nvPr/>
            </p:nvSpPr>
            <p:spPr>
              <a:xfrm flipV="1">
                <a:off x="337709" y="1886532"/>
                <a:ext cx="4245434" cy="1567090"/>
              </a:xfrm>
              <a:prstGeom prst="round2SameRect">
                <a:avLst>
                  <a:gd name="adj1" fmla="val 4701"/>
                  <a:gd name="adj2" fmla="val 0"/>
                </a:avLst>
              </a:prstGeom>
              <a:solidFill>
                <a:schemeClr val="accent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CD8EB1B-4973-77B5-4DB7-878B7F238B96}"/>
                  </a:ext>
                </a:extLst>
              </p:cNvPr>
              <p:cNvSpPr txBox="1"/>
              <p:nvPr/>
            </p:nvSpPr>
            <p:spPr>
              <a:xfrm>
                <a:off x="492291" y="1612241"/>
                <a:ext cx="3880634" cy="256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1600" b="1">
                    <a:solidFill>
                      <a:srgbClr val="007BB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座談會內容</a:t>
                </a:r>
              </a:p>
            </p:txBody>
          </p:sp>
        </p:grpSp>
        <p:sp>
          <p:nvSpPr>
            <p:cNvPr id="1026" name="文字方塊 1025">
              <a:extLst>
                <a:ext uri="{FF2B5EF4-FFF2-40B4-BE49-F238E27FC236}">
                  <a16:creationId xmlns:a16="http://schemas.microsoft.com/office/drawing/2014/main" id="{FCEEC509-1B9C-33AC-E0EE-9A7C95DBBC40}"/>
                </a:ext>
              </a:extLst>
            </p:cNvPr>
            <p:cNvSpPr txBox="1"/>
            <p:nvPr/>
          </p:nvSpPr>
          <p:spPr>
            <a:xfrm>
              <a:off x="4417594" y="2932496"/>
              <a:ext cx="4097757" cy="1512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TW" altLang="en-US" sz="1200" b="1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主要對象</a:t>
              </a:r>
              <a:r>
                <a:rPr lang="zh-TW" altLang="en-US" sz="1200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：以參與本計畫之青年、企業及合作學校為目標。</a:t>
              </a:r>
            </a:p>
            <a:p>
              <a:pPr>
                <a:lnSpc>
                  <a:spcPct val="200000"/>
                </a:lnSpc>
              </a:pPr>
              <a:r>
                <a:rPr lang="zh-TW" altLang="en-US" sz="1200" b="1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次要對象</a:t>
              </a:r>
              <a:r>
                <a:rPr lang="zh-TW" altLang="en-US" sz="1200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1200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112</a:t>
              </a:r>
              <a:r>
                <a:rPr lang="zh-TW" altLang="en-US" sz="1200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年參與計畫學長姐或對本計畫有興趣青年。</a:t>
              </a:r>
            </a:p>
            <a:p>
              <a:pPr>
                <a:lnSpc>
                  <a:spcPct val="200000"/>
                </a:lnSpc>
              </a:pPr>
              <a:r>
                <a:rPr lang="zh-TW" altLang="en-US" sz="1200" b="1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活動時間</a:t>
              </a:r>
              <a:r>
                <a:rPr lang="zh-TW" altLang="en-US" sz="1200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：預定</a:t>
              </a:r>
              <a:r>
                <a:rPr lang="en-US" altLang="zh-TW" sz="1200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113</a:t>
              </a:r>
              <a:r>
                <a:rPr lang="zh-TW" altLang="en-US" sz="1200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</a:t>
              </a:r>
              <a:r>
                <a:rPr lang="en-US" altLang="zh-TW" sz="1200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9</a:t>
              </a:r>
              <a:r>
                <a:rPr lang="zh-TW" altLang="en-US" sz="1200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月。</a:t>
              </a:r>
            </a:p>
            <a:p>
              <a:pPr>
                <a:lnSpc>
                  <a:spcPct val="200000"/>
                </a:lnSpc>
              </a:pPr>
              <a:r>
                <a:rPr lang="zh-TW" altLang="en-US" sz="1200" b="1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活動內容</a:t>
              </a:r>
              <a:r>
                <a:rPr lang="zh-TW" altLang="en-US" sz="1200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1200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JTL</a:t>
              </a:r>
              <a:r>
                <a:rPr lang="zh-TW" altLang="en-US" sz="1200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1200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MA</a:t>
              </a:r>
              <a:r>
                <a:rPr lang="zh-TW" altLang="en-US" sz="1200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菁英學員實習分享及完訓學員頒獎。</a:t>
              </a:r>
              <a:endParaRPr lang="en-US" altLang="zh-TW" sz="12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" name="流程圖: 接點 2">
              <a:extLst>
                <a:ext uri="{FF2B5EF4-FFF2-40B4-BE49-F238E27FC236}">
                  <a16:creationId xmlns:a16="http://schemas.microsoft.com/office/drawing/2014/main" id="{A69952E0-448A-34C0-5D25-AFCA71F52905}"/>
                </a:ext>
              </a:extLst>
            </p:cNvPr>
            <p:cNvSpPr/>
            <p:nvPr/>
          </p:nvSpPr>
          <p:spPr>
            <a:xfrm>
              <a:off x="4325052" y="3165989"/>
              <a:ext cx="115450" cy="11363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流程圖: 接點 14">
              <a:extLst>
                <a:ext uri="{FF2B5EF4-FFF2-40B4-BE49-F238E27FC236}">
                  <a16:creationId xmlns:a16="http://schemas.microsoft.com/office/drawing/2014/main" id="{D136BC3B-0C91-80D1-1161-FB742501CF88}"/>
                </a:ext>
              </a:extLst>
            </p:cNvPr>
            <p:cNvSpPr/>
            <p:nvPr/>
          </p:nvSpPr>
          <p:spPr>
            <a:xfrm>
              <a:off x="4325052" y="3491462"/>
              <a:ext cx="115450" cy="11363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流程圖: 接點 15">
              <a:extLst>
                <a:ext uri="{FF2B5EF4-FFF2-40B4-BE49-F238E27FC236}">
                  <a16:creationId xmlns:a16="http://schemas.microsoft.com/office/drawing/2014/main" id="{D0144284-9763-EF6A-9503-F9D68019C871}"/>
                </a:ext>
              </a:extLst>
            </p:cNvPr>
            <p:cNvSpPr/>
            <p:nvPr/>
          </p:nvSpPr>
          <p:spPr>
            <a:xfrm>
              <a:off x="4325052" y="3872045"/>
              <a:ext cx="115450" cy="11363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流程圖: 接點 16">
              <a:extLst>
                <a:ext uri="{FF2B5EF4-FFF2-40B4-BE49-F238E27FC236}">
                  <a16:creationId xmlns:a16="http://schemas.microsoft.com/office/drawing/2014/main" id="{6F7BDB2E-7A64-B258-B8A9-71CBC5719BE9}"/>
                </a:ext>
              </a:extLst>
            </p:cNvPr>
            <p:cNvSpPr/>
            <p:nvPr/>
          </p:nvSpPr>
          <p:spPr>
            <a:xfrm>
              <a:off x="4325052" y="4246533"/>
              <a:ext cx="115450" cy="11363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標題 1">
            <a:extLst>
              <a:ext uri="{FF2B5EF4-FFF2-40B4-BE49-F238E27FC236}">
                <a16:creationId xmlns:a16="http://schemas.microsoft.com/office/drawing/2014/main" id="{A90F228D-7A09-550A-33C5-9957378E7B06}"/>
              </a:ext>
            </a:extLst>
          </p:cNvPr>
          <p:cNvSpPr txBox="1">
            <a:spLocks/>
          </p:cNvSpPr>
          <p:nvPr/>
        </p:nvSpPr>
        <p:spPr>
          <a:xfrm>
            <a:off x="457200" y="310178"/>
            <a:ext cx="1863969" cy="21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 altLang="zh-TW" sz="1800" dirty="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113</a:t>
            </a:r>
            <a:r>
              <a:rPr lang="zh-TW" altLang="en-US" sz="180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年</a:t>
            </a:r>
            <a:r>
              <a:rPr lang="en-US" altLang="zh-TW" sz="1800" dirty="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9</a:t>
            </a:r>
            <a:r>
              <a:rPr lang="zh-TW" altLang="en-US" sz="180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月舉辦</a:t>
            </a:r>
          </a:p>
        </p:txBody>
      </p:sp>
    </p:spTree>
    <p:extLst>
      <p:ext uri="{BB962C8B-B14F-4D97-AF65-F5344CB8AC3E}">
        <p14:creationId xmlns:p14="http://schemas.microsoft.com/office/powerpoint/2010/main" val="1921215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913B54-22EF-EB11-B85B-F1415C56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00766"/>
            <a:ext cx="5640900" cy="1082700"/>
          </a:xfrm>
        </p:spPr>
        <p:txBody>
          <a:bodyPr/>
          <a:lstStyle/>
          <a:p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我想報名</a:t>
            </a:r>
            <a:r>
              <a:rPr lang="en-US" altLang="zh-TW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!!</a:t>
            </a:r>
            <a:endParaRPr lang="zh-TW" altLang="en-US" dirty="0"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CA10AE3-FF41-8A6C-FB83-C93A178CDE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71C96AC-CEE6-338F-C709-CC4E70CA9DBF}"/>
              </a:ext>
            </a:extLst>
          </p:cNvPr>
          <p:cNvGrpSpPr/>
          <p:nvPr/>
        </p:nvGrpSpPr>
        <p:grpSpPr>
          <a:xfrm>
            <a:off x="4572000" y="1868496"/>
            <a:ext cx="4004663" cy="767277"/>
            <a:chOff x="4572000" y="1868496"/>
            <a:chExt cx="4004663" cy="767277"/>
          </a:xfrm>
        </p:grpSpPr>
        <p:sp>
          <p:nvSpPr>
            <p:cNvPr id="6" name="流程圖: 接點 5">
              <a:extLst>
                <a:ext uri="{FF2B5EF4-FFF2-40B4-BE49-F238E27FC236}">
                  <a16:creationId xmlns:a16="http://schemas.microsoft.com/office/drawing/2014/main" id="{F85A6CB0-2B49-3AD6-00EA-0F94A1CE2413}"/>
                </a:ext>
              </a:extLst>
            </p:cNvPr>
            <p:cNvSpPr/>
            <p:nvPr/>
          </p:nvSpPr>
          <p:spPr>
            <a:xfrm>
              <a:off x="4572000" y="1868496"/>
              <a:ext cx="482208" cy="482208"/>
            </a:xfrm>
            <a:prstGeom prst="flowChartConnector">
              <a:avLst/>
            </a:prstGeom>
            <a:ln w="571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/>
                <a:t>1</a:t>
              </a:r>
              <a:endParaRPr lang="zh-TW" altLang="en-US" sz="2400" b="1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632EFB48-9937-25A9-C25F-8C569351EC6E}"/>
                </a:ext>
              </a:extLst>
            </p:cNvPr>
            <p:cNvSpPr txBox="1"/>
            <p:nvPr/>
          </p:nvSpPr>
          <p:spPr>
            <a:xfrm>
              <a:off x="5281082" y="1927887"/>
              <a:ext cx="32955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/>
                <a:t>掃描</a:t>
              </a:r>
              <a:r>
                <a:rPr lang="en-US" altLang="zh-TW" sz="2000" b="1" dirty="0"/>
                <a:t>QR code</a:t>
              </a:r>
              <a:r>
                <a:rPr lang="zh-TW" altLang="en-US" sz="2000" b="1" dirty="0"/>
                <a:t>前往官網得知最新消息</a:t>
              </a:r>
              <a:endParaRPr lang="en-US" altLang="zh-TW" sz="2000" b="1" dirty="0"/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27A0047A-608B-964B-A881-79ECF8B5C2B4}"/>
              </a:ext>
            </a:extLst>
          </p:cNvPr>
          <p:cNvGrpSpPr/>
          <p:nvPr/>
        </p:nvGrpSpPr>
        <p:grpSpPr>
          <a:xfrm>
            <a:off x="4575225" y="2598708"/>
            <a:ext cx="4073800" cy="707886"/>
            <a:chOff x="4575223" y="2546823"/>
            <a:chExt cx="3602803" cy="707886"/>
          </a:xfrm>
        </p:grpSpPr>
        <p:sp>
          <p:nvSpPr>
            <p:cNvPr id="7" name="流程圖: 接點 6">
              <a:extLst>
                <a:ext uri="{FF2B5EF4-FFF2-40B4-BE49-F238E27FC236}">
                  <a16:creationId xmlns:a16="http://schemas.microsoft.com/office/drawing/2014/main" id="{E0AF8C80-4143-2F02-4E7E-4D453273111A}"/>
                </a:ext>
              </a:extLst>
            </p:cNvPr>
            <p:cNvSpPr/>
            <p:nvPr/>
          </p:nvSpPr>
          <p:spPr>
            <a:xfrm>
              <a:off x="4575223" y="2554012"/>
              <a:ext cx="410384" cy="482208"/>
            </a:xfrm>
            <a:prstGeom prst="flowChartConnector">
              <a:avLst/>
            </a:prstGeom>
            <a:solidFill>
              <a:srgbClr val="007BB9"/>
            </a:solidFill>
            <a:ln w="571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/>
                <a:t>2</a:t>
              </a:r>
              <a:endParaRPr lang="zh-TW" altLang="en-US" sz="2400" b="1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889CA3F-2F5E-05DA-AE87-F09659BFA4A0}"/>
                </a:ext>
              </a:extLst>
            </p:cNvPr>
            <p:cNvSpPr txBox="1"/>
            <p:nvPr/>
          </p:nvSpPr>
          <p:spPr>
            <a:xfrm>
              <a:off x="5199472" y="2546823"/>
              <a:ext cx="2978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/>
                <a:t>於</a:t>
              </a:r>
              <a:r>
                <a:rPr lang="en-US" altLang="zh-TW" sz="2000" b="1" dirty="0">
                  <a:solidFill>
                    <a:srgbClr val="00B050"/>
                  </a:solidFill>
                </a:rPr>
                <a:t>LINE@</a:t>
              </a:r>
              <a:r>
                <a:rPr lang="zh-TW" altLang="en-US" sz="2000" b="1" dirty="0"/>
                <a:t>填寫並回填</a:t>
              </a:r>
              <a:endParaRPr lang="en-US" altLang="zh-TW" sz="2000" b="1" dirty="0"/>
            </a:p>
            <a:p>
              <a:r>
                <a:rPr lang="zh-TW" altLang="en-US" sz="2000" b="1" dirty="0"/>
                <a:t>報名表單資料</a:t>
              </a:r>
              <a:endParaRPr lang="en-US" altLang="zh-TW" sz="2000" b="1" dirty="0"/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60BBE7C5-AF85-CD35-BF14-C1514F0D4C5C}"/>
              </a:ext>
            </a:extLst>
          </p:cNvPr>
          <p:cNvGrpSpPr/>
          <p:nvPr/>
        </p:nvGrpSpPr>
        <p:grpSpPr>
          <a:xfrm>
            <a:off x="4557050" y="3419176"/>
            <a:ext cx="4743644" cy="482208"/>
            <a:chOff x="4575222" y="3222750"/>
            <a:chExt cx="4743644" cy="482208"/>
          </a:xfrm>
        </p:grpSpPr>
        <p:sp>
          <p:nvSpPr>
            <p:cNvPr id="8" name="流程圖: 接點 7">
              <a:extLst>
                <a:ext uri="{FF2B5EF4-FFF2-40B4-BE49-F238E27FC236}">
                  <a16:creationId xmlns:a16="http://schemas.microsoft.com/office/drawing/2014/main" id="{06A96DAD-E731-95EB-F541-57DC31C03D0C}"/>
                </a:ext>
              </a:extLst>
            </p:cNvPr>
            <p:cNvSpPr/>
            <p:nvPr/>
          </p:nvSpPr>
          <p:spPr>
            <a:xfrm>
              <a:off x="4575222" y="3222750"/>
              <a:ext cx="482208" cy="482208"/>
            </a:xfrm>
            <a:prstGeom prst="flowChartConnector">
              <a:avLst/>
            </a:prstGeom>
            <a:ln w="571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/>
                <a:t>3</a:t>
              </a:r>
              <a:endParaRPr lang="zh-TW" altLang="en-US" sz="2400" b="1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C96F925E-DC95-EB8B-6968-090A3F3EF847}"/>
                </a:ext>
              </a:extLst>
            </p:cNvPr>
            <p:cNvSpPr txBox="1"/>
            <p:nvPr/>
          </p:nvSpPr>
          <p:spPr>
            <a:xfrm>
              <a:off x="5281082" y="3246226"/>
              <a:ext cx="4037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/>
                <a:t>符合資格，馬上收到上課通知</a:t>
              </a:r>
              <a:endParaRPr lang="en-US" altLang="zh-TW" sz="1100" b="1" dirty="0"/>
            </a:p>
          </p:txBody>
        </p:sp>
      </p:grpSp>
      <p:pic>
        <p:nvPicPr>
          <p:cNvPr id="39" name="圖形 38">
            <a:extLst>
              <a:ext uri="{FF2B5EF4-FFF2-40B4-BE49-F238E27FC236}">
                <a16:creationId xmlns:a16="http://schemas.microsoft.com/office/drawing/2014/main" id="{BE3D66C2-28F4-1F0A-FA71-C528666C2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5793" y="1993178"/>
            <a:ext cx="857250" cy="857250"/>
          </a:xfrm>
          <a:prstGeom prst="rect">
            <a:avLst/>
          </a:prstGeom>
        </p:spPr>
      </p:pic>
      <p:pic>
        <p:nvPicPr>
          <p:cNvPr id="40" name="圖形 39">
            <a:extLst>
              <a:ext uri="{FF2B5EF4-FFF2-40B4-BE49-F238E27FC236}">
                <a16:creationId xmlns:a16="http://schemas.microsoft.com/office/drawing/2014/main" id="{85694EB5-CEEB-3416-BC10-D91417459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5926" y="193720"/>
            <a:ext cx="1643159" cy="82375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0DA55D4D-BA5B-7EF6-3D4B-6E2F86FF0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46" y="2635773"/>
            <a:ext cx="1536421" cy="153642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CC4C608-81CC-1249-29A3-4E2B68AAD1EF}"/>
              </a:ext>
            </a:extLst>
          </p:cNvPr>
          <p:cNvSpPr txBox="1"/>
          <p:nvPr/>
        </p:nvSpPr>
        <p:spPr>
          <a:xfrm>
            <a:off x="344189" y="2198598"/>
            <a:ext cx="1874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7030A0"/>
                </a:solidFill>
              </a:rPr>
              <a:t>活動最新消息</a:t>
            </a:r>
            <a:endParaRPr lang="en-US" altLang="zh-TW" sz="2000" b="1" dirty="0">
              <a:solidFill>
                <a:srgbClr val="7030A0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48C16F97-8D6B-8790-057A-DD31C51AF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7789" y="2546267"/>
            <a:ext cx="1804246" cy="1804246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966B79AA-285D-4C0F-61A0-309FFB1DD0A8}"/>
              </a:ext>
            </a:extLst>
          </p:cNvPr>
          <p:cNvSpPr txBox="1"/>
          <p:nvPr/>
        </p:nvSpPr>
        <p:spPr>
          <a:xfrm>
            <a:off x="2469354" y="2178431"/>
            <a:ext cx="1874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B050"/>
                </a:solidFill>
              </a:rPr>
              <a:t>官方</a:t>
            </a:r>
            <a:r>
              <a:rPr lang="en-US" altLang="zh-TW" sz="2000" b="1" dirty="0">
                <a:solidFill>
                  <a:srgbClr val="00B050"/>
                </a:solidFill>
              </a:rPr>
              <a:t>LINE@</a:t>
            </a:r>
          </a:p>
        </p:txBody>
      </p:sp>
    </p:spTree>
    <p:extLst>
      <p:ext uri="{BB962C8B-B14F-4D97-AF65-F5344CB8AC3E}">
        <p14:creationId xmlns:p14="http://schemas.microsoft.com/office/powerpoint/2010/main" val="25847808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grpSp>
        <p:nvGrpSpPr>
          <p:cNvPr id="2077" name="Google Shape;2077;p34"/>
          <p:cNvGrpSpPr/>
          <p:nvPr/>
        </p:nvGrpSpPr>
        <p:grpSpPr>
          <a:xfrm>
            <a:off x="5922631" y="1304014"/>
            <a:ext cx="2843794" cy="3244522"/>
            <a:chOff x="2602525" y="317054"/>
            <a:chExt cx="4174283" cy="4762495"/>
          </a:xfrm>
        </p:grpSpPr>
        <p:sp>
          <p:nvSpPr>
            <p:cNvPr id="2078" name="Google Shape;2078;p34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34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34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34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34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34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34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34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34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34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34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34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34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34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34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34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5" name="Google Shape;2135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36" name="Google Shape;2136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37" name="Google Shape;2137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40" name="Google Shape;2140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41" name="Google Shape;2141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2" name="Google Shape;2142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43" name="Google Shape;2143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0" name="Google Shape;2190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1" name="Google Shape;2191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2" name="Google Shape;2192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3" name="Google Shape;2193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4" name="Google Shape;2194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5" name="Google Shape;2195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6" name="Google Shape;2196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7" name="Google Shape;2197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0" name="Google Shape;2200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1" name="Google Shape;2201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2" name="Google Shape;2202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3" name="Google Shape;2203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4" name="Google Shape;2204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5" name="Google Shape;2205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6" name="Google Shape;2206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07" name="Google Shape;2207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208" name="Google Shape;2208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209" name="Google Shape;2209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0" name="Google Shape;2210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1" name="Google Shape;2211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2" name="Google Shape;2212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3" name="Google Shape;2213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214" name="Google Shape;2214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5" name="Google Shape;2215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6" name="Google Shape;2216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17" name="Google Shape;2217;p34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4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4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4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4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4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3" name="Google Shape;2223;p34"/>
          <p:cNvSpPr txBox="1">
            <a:spLocks noGrp="1"/>
          </p:cNvSpPr>
          <p:nvPr>
            <p:ph type="ctrTitle" idx="4294967295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 dirty="0"/>
          </a:p>
        </p:txBody>
      </p:sp>
      <p:sp>
        <p:nvSpPr>
          <p:cNvPr id="2224" name="Google Shape;2224;p34"/>
          <p:cNvSpPr txBox="1">
            <a:spLocks noGrp="1"/>
          </p:cNvSpPr>
          <p:nvPr>
            <p:ph type="subTitle" idx="4294967295"/>
          </p:nvPr>
        </p:nvSpPr>
        <p:spPr>
          <a:xfrm>
            <a:off x="685800" y="2021058"/>
            <a:ext cx="4951878" cy="29608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  <a:cs typeface="Barlow"/>
                <a:sym typeface="Barlow"/>
              </a:rPr>
              <a:t>Any questions?</a:t>
            </a:r>
            <a:endParaRPr sz="3600" b="1" dirty="0">
              <a:solidFill>
                <a:schemeClr val="accent1"/>
              </a:solidFill>
              <a:latin typeface="jf open 粉圓 2.0" panose="020B0000000000000000" pitchFamily="34" charset="-120"/>
              <a:ea typeface="jf open 粉圓 2.0" panose="020B0000000000000000" pitchFamily="34" charset="-120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dirty="0"/>
            </a:b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地址：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新竹市北區光華東街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56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03 534 3011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8F2F34A-AF20-0CF7-6825-9BC20B45D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03" y="3365625"/>
            <a:ext cx="330836" cy="3308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A91D88A-0E84-287E-B740-2EF3CFE7A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977" y="3440477"/>
            <a:ext cx="1599673" cy="1909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3" grpId="0"/>
      <p:bldP spid="222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1166E-2BD4-0B3D-B239-17D0FC4D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說明流程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774BFC5-40B8-852E-3301-9ECD0852CE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Google Shape;742;p18">
            <a:extLst>
              <a:ext uri="{FF2B5EF4-FFF2-40B4-BE49-F238E27FC236}">
                <a16:creationId xmlns:a16="http://schemas.microsoft.com/office/drawing/2014/main" id="{F05BF03A-CC81-3456-71BA-D59DB25435F9}"/>
              </a:ext>
            </a:extLst>
          </p:cNvPr>
          <p:cNvSpPr txBox="1">
            <a:spLocks/>
          </p:cNvSpPr>
          <p:nvPr/>
        </p:nvSpPr>
        <p:spPr>
          <a:xfrm>
            <a:off x="1171667" y="1487165"/>
            <a:ext cx="3867900" cy="24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關於計畫</a:t>
            </a:r>
          </a:p>
          <a:p>
            <a:pPr marL="0" indent="0">
              <a:buFont typeface="Barlow Light"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重點時程</a:t>
            </a:r>
          </a:p>
          <a:p>
            <a:pPr marL="0" indent="0">
              <a:buFont typeface="Barlow Light"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計畫任務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Barlow Light"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積分獎勵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Barlow Light"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見習座談會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Barlow Light"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踴躍報名</a:t>
            </a:r>
          </a:p>
        </p:txBody>
      </p:sp>
      <p:grpSp>
        <p:nvGrpSpPr>
          <p:cNvPr id="5" name="Google Shape;744;p18">
            <a:extLst>
              <a:ext uri="{FF2B5EF4-FFF2-40B4-BE49-F238E27FC236}">
                <a16:creationId xmlns:a16="http://schemas.microsoft.com/office/drawing/2014/main" id="{4715D17D-489E-1337-B90E-2DBBABC4A87C}"/>
              </a:ext>
            </a:extLst>
          </p:cNvPr>
          <p:cNvGrpSpPr/>
          <p:nvPr/>
        </p:nvGrpSpPr>
        <p:grpSpPr>
          <a:xfrm>
            <a:off x="5011306" y="2443050"/>
            <a:ext cx="2035760" cy="2258000"/>
            <a:chOff x="2152750" y="190500"/>
            <a:chExt cx="4293756" cy="4762499"/>
          </a:xfrm>
        </p:grpSpPr>
        <p:sp>
          <p:nvSpPr>
            <p:cNvPr id="6" name="Google Shape;745;p18">
              <a:extLst>
                <a:ext uri="{FF2B5EF4-FFF2-40B4-BE49-F238E27FC236}">
                  <a16:creationId xmlns:a16="http://schemas.microsoft.com/office/drawing/2014/main" id="{C9C5F065-01FC-D7C1-FB01-F98E829D7B53}"/>
                </a:ext>
              </a:extLst>
            </p:cNvPr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746;p18">
              <a:extLst>
                <a:ext uri="{FF2B5EF4-FFF2-40B4-BE49-F238E27FC236}">
                  <a16:creationId xmlns:a16="http://schemas.microsoft.com/office/drawing/2014/main" id="{604E3435-6C0A-9DC5-4BB7-F54DCABE82D0}"/>
                </a:ext>
              </a:extLst>
            </p:cNvPr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47;p18">
              <a:extLst>
                <a:ext uri="{FF2B5EF4-FFF2-40B4-BE49-F238E27FC236}">
                  <a16:creationId xmlns:a16="http://schemas.microsoft.com/office/drawing/2014/main" id="{A3F980DF-F636-0A3A-4FEF-9A3003D94316}"/>
                </a:ext>
              </a:extLst>
            </p:cNvPr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748;p18">
              <a:extLst>
                <a:ext uri="{FF2B5EF4-FFF2-40B4-BE49-F238E27FC236}">
                  <a16:creationId xmlns:a16="http://schemas.microsoft.com/office/drawing/2014/main" id="{DB08A00B-42A1-019C-CC64-207181B61A13}"/>
                </a:ext>
              </a:extLst>
            </p:cNvPr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749;p18">
              <a:extLst>
                <a:ext uri="{FF2B5EF4-FFF2-40B4-BE49-F238E27FC236}">
                  <a16:creationId xmlns:a16="http://schemas.microsoft.com/office/drawing/2014/main" id="{E0B612CB-6FEB-3E52-F61B-EE2FC936380B}"/>
                </a:ext>
              </a:extLst>
            </p:cNvPr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750;p18">
              <a:extLst>
                <a:ext uri="{FF2B5EF4-FFF2-40B4-BE49-F238E27FC236}">
                  <a16:creationId xmlns:a16="http://schemas.microsoft.com/office/drawing/2014/main" id="{E5519172-80EA-34F7-896E-1901649B89BB}"/>
                </a:ext>
              </a:extLst>
            </p:cNvPr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751;p18">
              <a:extLst>
                <a:ext uri="{FF2B5EF4-FFF2-40B4-BE49-F238E27FC236}">
                  <a16:creationId xmlns:a16="http://schemas.microsoft.com/office/drawing/2014/main" id="{CA038D16-8F98-36E5-2DAA-D02654842A38}"/>
                </a:ext>
              </a:extLst>
            </p:cNvPr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752;p18">
              <a:extLst>
                <a:ext uri="{FF2B5EF4-FFF2-40B4-BE49-F238E27FC236}">
                  <a16:creationId xmlns:a16="http://schemas.microsoft.com/office/drawing/2014/main" id="{15AE8117-7D4B-6BA0-2283-EA0C7C7C3D10}"/>
                </a:ext>
              </a:extLst>
            </p:cNvPr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53;p18">
              <a:extLst>
                <a:ext uri="{FF2B5EF4-FFF2-40B4-BE49-F238E27FC236}">
                  <a16:creationId xmlns:a16="http://schemas.microsoft.com/office/drawing/2014/main" id="{EF347616-3669-4436-C5D4-BCBB1DB18997}"/>
                </a:ext>
              </a:extLst>
            </p:cNvPr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54;p18">
              <a:extLst>
                <a:ext uri="{FF2B5EF4-FFF2-40B4-BE49-F238E27FC236}">
                  <a16:creationId xmlns:a16="http://schemas.microsoft.com/office/drawing/2014/main" id="{48416E99-30B7-F48C-BB56-0E53F1439F91}"/>
                </a:ext>
              </a:extLst>
            </p:cNvPr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55;p18">
              <a:extLst>
                <a:ext uri="{FF2B5EF4-FFF2-40B4-BE49-F238E27FC236}">
                  <a16:creationId xmlns:a16="http://schemas.microsoft.com/office/drawing/2014/main" id="{DC2551A4-F3F3-3E6C-AFFB-765C31650F3D}"/>
                </a:ext>
              </a:extLst>
            </p:cNvPr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56;p18">
              <a:extLst>
                <a:ext uri="{FF2B5EF4-FFF2-40B4-BE49-F238E27FC236}">
                  <a16:creationId xmlns:a16="http://schemas.microsoft.com/office/drawing/2014/main" id="{96B2BFB3-DFC5-CEAC-64AC-B1686B919D9B}"/>
                </a:ext>
              </a:extLst>
            </p:cNvPr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57;p18">
              <a:extLst>
                <a:ext uri="{FF2B5EF4-FFF2-40B4-BE49-F238E27FC236}">
                  <a16:creationId xmlns:a16="http://schemas.microsoft.com/office/drawing/2014/main" id="{5535D598-8CAE-EDCF-F0C1-D348B3E3B331}"/>
                </a:ext>
              </a:extLst>
            </p:cNvPr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58;p18">
              <a:extLst>
                <a:ext uri="{FF2B5EF4-FFF2-40B4-BE49-F238E27FC236}">
                  <a16:creationId xmlns:a16="http://schemas.microsoft.com/office/drawing/2014/main" id="{972D288A-961A-BFB8-7545-C1029A03D89B}"/>
                </a:ext>
              </a:extLst>
            </p:cNvPr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59;p18">
              <a:extLst>
                <a:ext uri="{FF2B5EF4-FFF2-40B4-BE49-F238E27FC236}">
                  <a16:creationId xmlns:a16="http://schemas.microsoft.com/office/drawing/2014/main" id="{49426D06-BC71-FAFE-441C-19C025E3B5B1}"/>
                </a:ext>
              </a:extLst>
            </p:cNvPr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60;p18">
              <a:extLst>
                <a:ext uri="{FF2B5EF4-FFF2-40B4-BE49-F238E27FC236}">
                  <a16:creationId xmlns:a16="http://schemas.microsoft.com/office/drawing/2014/main" id="{570112DE-DA64-0515-3B20-02BE08098D0C}"/>
                </a:ext>
              </a:extLst>
            </p:cNvPr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61;p18">
              <a:extLst>
                <a:ext uri="{FF2B5EF4-FFF2-40B4-BE49-F238E27FC236}">
                  <a16:creationId xmlns:a16="http://schemas.microsoft.com/office/drawing/2014/main" id="{0FB2F14E-35FF-7C52-EF45-400F49274954}"/>
                </a:ext>
              </a:extLst>
            </p:cNvPr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62;p18">
              <a:extLst>
                <a:ext uri="{FF2B5EF4-FFF2-40B4-BE49-F238E27FC236}">
                  <a16:creationId xmlns:a16="http://schemas.microsoft.com/office/drawing/2014/main" id="{E1BD6D4E-3A2F-9E54-561A-0500F193309C}"/>
                </a:ext>
              </a:extLst>
            </p:cNvPr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763;p18">
              <a:extLst>
                <a:ext uri="{FF2B5EF4-FFF2-40B4-BE49-F238E27FC236}">
                  <a16:creationId xmlns:a16="http://schemas.microsoft.com/office/drawing/2014/main" id="{1B1DE40C-4472-F4E2-8913-03B0E109C1A0}"/>
                </a:ext>
              </a:extLst>
            </p:cNvPr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764;p18">
              <a:extLst>
                <a:ext uri="{FF2B5EF4-FFF2-40B4-BE49-F238E27FC236}">
                  <a16:creationId xmlns:a16="http://schemas.microsoft.com/office/drawing/2014/main" id="{2EB84E97-1324-2BDB-81DF-F5B111C370D5}"/>
                </a:ext>
              </a:extLst>
            </p:cNvPr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765;p18">
              <a:extLst>
                <a:ext uri="{FF2B5EF4-FFF2-40B4-BE49-F238E27FC236}">
                  <a16:creationId xmlns:a16="http://schemas.microsoft.com/office/drawing/2014/main" id="{92DF3C36-99E6-0E7E-D338-EC490EF74538}"/>
                </a:ext>
              </a:extLst>
            </p:cNvPr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766;p18">
              <a:extLst>
                <a:ext uri="{FF2B5EF4-FFF2-40B4-BE49-F238E27FC236}">
                  <a16:creationId xmlns:a16="http://schemas.microsoft.com/office/drawing/2014/main" id="{8E96124F-6120-4344-C437-7BDE18FFDE5C}"/>
                </a:ext>
              </a:extLst>
            </p:cNvPr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767;p18">
              <a:extLst>
                <a:ext uri="{FF2B5EF4-FFF2-40B4-BE49-F238E27FC236}">
                  <a16:creationId xmlns:a16="http://schemas.microsoft.com/office/drawing/2014/main" id="{9921E60A-9A2A-F74E-704B-E0CB957C9A56}"/>
                </a:ext>
              </a:extLst>
            </p:cNvPr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68;p18">
              <a:extLst>
                <a:ext uri="{FF2B5EF4-FFF2-40B4-BE49-F238E27FC236}">
                  <a16:creationId xmlns:a16="http://schemas.microsoft.com/office/drawing/2014/main" id="{AF49F2E8-898E-63EE-DD02-62DEBF8963A3}"/>
                </a:ext>
              </a:extLst>
            </p:cNvPr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69;p18">
              <a:extLst>
                <a:ext uri="{FF2B5EF4-FFF2-40B4-BE49-F238E27FC236}">
                  <a16:creationId xmlns:a16="http://schemas.microsoft.com/office/drawing/2014/main" id="{4DBFFF2D-263E-7E28-DEC9-5A9904F5C08C}"/>
                </a:ext>
              </a:extLst>
            </p:cNvPr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70;p18">
              <a:extLst>
                <a:ext uri="{FF2B5EF4-FFF2-40B4-BE49-F238E27FC236}">
                  <a16:creationId xmlns:a16="http://schemas.microsoft.com/office/drawing/2014/main" id="{5ADDADF9-4984-6379-9675-1F5370A5B4A4}"/>
                </a:ext>
              </a:extLst>
            </p:cNvPr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71;p18">
              <a:extLst>
                <a:ext uri="{FF2B5EF4-FFF2-40B4-BE49-F238E27FC236}">
                  <a16:creationId xmlns:a16="http://schemas.microsoft.com/office/drawing/2014/main" id="{2FF7CAA0-7939-A729-F143-05D64B52C17D}"/>
                </a:ext>
              </a:extLst>
            </p:cNvPr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72;p18">
              <a:extLst>
                <a:ext uri="{FF2B5EF4-FFF2-40B4-BE49-F238E27FC236}">
                  <a16:creationId xmlns:a16="http://schemas.microsoft.com/office/drawing/2014/main" id="{82554EAD-48B3-7BA1-E2E5-48524B33820F}"/>
                </a:ext>
              </a:extLst>
            </p:cNvPr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73;p18">
              <a:extLst>
                <a:ext uri="{FF2B5EF4-FFF2-40B4-BE49-F238E27FC236}">
                  <a16:creationId xmlns:a16="http://schemas.microsoft.com/office/drawing/2014/main" id="{CD5F3EBD-B766-F0B8-FFC3-E4B2D32C8547}"/>
                </a:ext>
              </a:extLst>
            </p:cNvPr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74;p18">
              <a:extLst>
                <a:ext uri="{FF2B5EF4-FFF2-40B4-BE49-F238E27FC236}">
                  <a16:creationId xmlns:a16="http://schemas.microsoft.com/office/drawing/2014/main" id="{18CCFED0-4288-B6C9-00C4-BEF09E52A44B}"/>
                </a:ext>
              </a:extLst>
            </p:cNvPr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75;p18">
              <a:extLst>
                <a:ext uri="{FF2B5EF4-FFF2-40B4-BE49-F238E27FC236}">
                  <a16:creationId xmlns:a16="http://schemas.microsoft.com/office/drawing/2014/main" id="{ABD6469D-EB95-BA65-49C0-49FBAEC9E8D1}"/>
                </a:ext>
              </a:extLst>
            </p:cNvPr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76;p18">
              <a:extLst>
                <a:ext uri="{FF2B5EF4-FFF2-40B4-BE49-F238E27FC236}">
                  <a16:creationId xmlns:a16="http://schemas.microsoft.com/office/drawing/2014/main" id="{5F48AC4A-56C5-323C-493E-FE2ED6BD4087}"/>
                </a:ext>
              </a:extLst>
            </p:cNvPr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77;p18">
              <a:extLst>
                <a:ext uri="{FF2B5EF4-FFF2-40B4-BE49-F238E27FC236}">
                  <a16:creationId xmlns:a16="http://schemas.microsoft.com/office/drawing/2014/main" id="{5AE5D020-0BA7-121A-4D47-CE9C17438A9B}"/>
                </a:ext>
              </a:extLst>
            </p:cNvPr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778;p18">
              <a:extLst>
                <a:ext uri="{FF2B5EF4-FFF2-40B4-BE49-F238E27FC236}">
                  <a16:creationId xmlns:a16="http://schemas.microsoft.com/office/drawing/2014/main" id="{B68AD56C-0D67-97C6-94AC-75CD52E24D6C}"/>
                </a:ext>
              </a:extLst>
            </p:cNvPr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779;p18">
              <a:extLst>
                <a:ext uri="{FF2B5EF4-FFF2-40B4-BE49-F238E27FC236}">
                  <a16:creationId xmlns:a16="http://schemas.microsoft.com/office/drawing/2014/main" id="{13D336CD-99A2-BA09-F0E5-1AB7C1DA9774}"/>
                </a:ext>
              </a:extLst>
            </p:cNvPr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780;p18">
              <a:extLst>
                <a:ext uri="{FF2B5EF4-FFF2-40B4-BE49-F238E27FC236}">
                  <a16:creationId xmlns:a16="http://schemas.microsoft.com/office/drawing/2014/main" id="{E8EFDF52-4891-5F0D-E25C-FFFA7280573A}"/>
                </a:ext>
              </a:extLst>
            </p:cNvPr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781;p18">
              <a:extLst>
                <a:ext uri="{FF2B5EF4-FFF2-40B4-BE49-F238E27FC236}">
                  <a16:creationId xmlns:a16="http://schemas.microsoft.com/office/drawing/2014/main" id="{0BFCDB61-AFE5-9559-4C06-F218F724B24F}"/>
                </a:ext>
              </a:extLst>
            </p:cNvPr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782;p18">
              <a:extLst>
                <a:ext uri="{FF2B5EF4-FFF2-40B4-BE49-F238E27FC236}">
                  <a16:creationId xmlns:a16="http://schemas.microsoft.com/office/drawing/2014/main" id="{BC2FCF4D-172B-D0C5-6108-F5D0BE0A458C}"/>
                </a:ext>
              </a:extLst>
            </p:cNvPr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783;p18">
              <a:extLst>
                <a:ext uri="{FF2B5EF4-FFF2-40B4-BE49-F238E27FC236}">
                  <a16:creationId xmlns:a16="http://schemas.microsoft.com/office/drawing/2014/main" id="{A84F36F4-AF70-1013-C6AD-F4A87DB3D0A1}"/>
                </a:ext>
              </a:extLst>
            </p:cNvPr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784;p18">
              <a:extLst>
                <a:ext uri="{FF2B5EF4-FFF2-40B4-BE49-F238E27FC236}">
                  <a16:creationId xmlns:a16="http://schemas.microsoft.com/office/drawing/2014/main" id="{9A694FA3-6954-F87E-211E-4827070BEA2A}"/>
                </a:ext>
              </a:extLst>
            </p:cNvPr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785;p18">
              <a:extLst>
                <a:ext uri="{FF2B5EF4-FFF2-40B4-BE49-F238E27FC236}">
                  <a16:creationId xmlns:a16="http://schemas.microsoft.com/office/drawing/2014/main" id="{D219E275-861D-039C-214E-C375963E63E2}"/>
                </a:ext>
              </a:extLst>
            </p:cNvPr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786;p18">
              <a:extLst>
                <a:ext uri="{FF2B5EF4-FFF2-40B4-BE49-F238E27FC236}">
                  <a16:creationId xmlns:a16="http://schemas.microsoft.com/office/drawing/2014/main" id="{06575273-3640-A9DD-C45F-1F3F0BDD6CEE}"/>
                </a:ext>
              </a:extLst>
            </p:cNvPr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787;p18">
              <a:extLst>
                <a:ext uri="{FF2B5EF4-FFF2-40B4-BE49-F238E27FC236}">
                  <a16:creationId xmlns:a16="http://schemas.microsoft.com/office/drawing/2014/main" id="{12523FC0-1D13-FE48-6FD9-5488ACF9C5D7}"/>
                </a:ext>
              </a:extLst>
            </p:cNvPr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88;p18">
              <a:extLst>
                <a:ext uri="{FF2B5EF4-FFF2-40B4-BE49-F238E27FC236}">
                  <a16:creationId xmlns:a16="http://schemas.microsoft.com/office/drawing/2014/main" id="{2AC28F12-3BC7-82DA-DCD4-18710D3BB015}"/>
                </a:ext>
              </a:extLst>
            </p:cNvPr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89;p18">
              <a:extLst>
                <a:ext uri="{FF2B5EF4-FFF2-40B4-BE49-F238E27FC236}">
                  <a16:creationId xmlns:a16="http://schemas.microsoft.com/office/drawing/2014/main" id="{65E1AD30-B945-A75F-0420-A7D20F5AC417}"/>
                </a:ext>
              </a:extLst>
            </p:cNvPr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90;p18">
              <a:extLst>
                <a:ext uri="{FF2B5EF4-FFF2-40B4-BE49-F238E27FC236}">
                  <a16:creationId xmlns:a16="http://schemas.microsoft.com/office/drawing/2014/main" id="{85590395-FDAF-F0DA-124F-1A7FA8968F82}"/>
                </a:ext>
              </a:extLst>
            </p:cNvPr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91;p18">
              <a:extLst>
                <a:ext uri="{FF2B5EF4-FFF2-40B4-BE49-F238E27FC236}">
                  <a16:creationId xmlns:a16="http://schemas.microsoft.com/office/drawing/2014/main" id="{0683F746-DC33-874A-5668-38987E560642}"/>
                </a:ext>
              </a:extLst>
            </p:cNvPr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92;p18">
              <a:extLst>
                <a:ext uri="{FF2B5EF4-FFF2-40B4-BE49-F238E27FC236}">
                  <a16:creationId xmlns:a16="http://schemas.microsoft.com/office/drawing/2014/main" id="{B1BD6E5D-25C2-C274-F080-61038C9D2465}"/>
                </a:ext>
              </a:extLst>
            </p:cNvPr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793;p18">
              <a:extLst>
                <a:ext uri="{FF2B5EF4-FFF2-40B4-BE49-F238E27FC236}">
                  <a16:creationId xmlns:a16="http://schemas.microsoft.com/office/drawing/2014/main" id="{66251DD3-AE3F-C714-4EB6-BC7611A8D9C9}"/>
                </a:ext>
              </a:extLst>
            </p:cNvPr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794;p18">
              <a:extLst>
                <a:ext uri="{FF2B5EF4-FFF2-40B4-BE49-F238E27FC236}">
                  <a16:creationId xmlns:a16="http://schemas.microsoft.com/office/drawing/2014/main" id="{3CFB0920-44DB-8DE0-3A89-AE78B772021C}"/>
                </a:ext>
              </a:extLst>
            </p:cNvPr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795;p18">
              <a:extLst>
                <a:ext uri="{FF2B5EF4-FFF2-40B4-BE49-F238E27FC236}">
                  <a16:creationId xmlns:a16="http://schemas.microsoft.com/office/drawing/2014/main" id="{C8974642-8C4E-0748-4AAF-A40368AE8F28}"/>
                </a:ext>
              </a:extLst>
            </p:cNvPr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796;p18">
              <a:extLst>
                <a:ext uri="{FF2B5EF4-FFF2-40B4-BE49-F238E27FC236}">
                  <a16:creationId xmlns:a16="http://schemas.microsoft.com/office/drawing/2014/main" id="{6FA8A452-8A1C-8D02-2D20-B61DEBC1E5C5}"/>
                </a:ext>
              </a:extLst>
            </p:cNvPr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797;p18">
              <a:extLst>
                <a:ext uri="{FF2B5EF4-FFF2-40B4-BE49-F238E27FC236}">
                  <a16:creationId xmlns:a16="http://schemas.microsoft.com/office/drawing/2014/main" id="{DFAB00C4-DFEB-B63B-C6DC-574DC69B548B}"/>
                </a:ext>
              </a:extLst>
            </p:cNvPr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798;p18">
              <a:extLst>
                <a:ext uri="{FF2B5EF4-FFF2-40B4-BE49-F238E27FC236}">
                  <a16:creationId xmlns:a16="http://schemas.microsoft.com/office/drawing/2014/main" id="{33C1A00D-775A-5723-FB22-CF86105F8CA0}"/>
                </a:ext>
              </a:extLst>
            </p:cNvPr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799;p18">
              <a:extLst>
                <a:ext uri="{FF2B5EF4-FFF2-40B4-BE49-F238E27FC236}">
                  <a16:creationId xmlns:a16="http://schemas.microsoft.com/office/drawing/2014/main" id="{8B8104E0-9F2F-2EED-EC28-8C58942E15F8}"/>
                </a:ext>
              </a:extLst>
            </p:cNvPr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00;p18">
              <a:extLst>
                <a:ext uri="{FF2B5EF4-FFF2-40B4-BE49-F238E27FC236}">
                  <a16:creationId xmlns:a16="http://schemas.microsoft.com/office/drawing/2014/main" id="{1666C76E-1C3F-9741-BF85-355E020FB8CA}"/>
                </a:ext>
              </a:extLst>
            </p:cNvPr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01;p18">
              <a:extLst>
                <a:ext uri="{FF2B5EF4-FFF2-40B4-BE49-F238E27FC236}">
                  <a16:creationId xmlns:a16="http://schemas.microsoft.com/office/drawing/2014/main" id="{BCA08B2D-F2A9-1717-103C-BBE718ACC7BC}"/>
                </a:ext>
              </a:extLst>
            </p:cNvPr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02;p18">
              <a:extLst>
                <a:ext uri="{FF2B5EF4-FFF2-40B4-BE49-F238E27FC236}">
                  <a16:creationId xmlns:a16="http://schemas.microsoft.com/office/drawing/2014/main" id="{26ED1AAE-DF41-A5A1-DAFD-BAC309419261}"/>
                </a:ext>
              </a:extLst>
            </p:cNvPr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03;p18">
              <a:extLst>
                <a:ext uri="{FF2B5EF4-FFF2-40B4-BE49-F238E27FC236}">
                  <a16:creationId xmlns:a16="http://schemas.microsoft.com/office/drawing/2014/main" id="{91ACB997-57CF-62CF-6D64-CCD635C67621}"/>
                </a:ext>
              </a:extLst>
            </p:cNvPr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04;p18">
              <a:extLst>
                <a:ext uri="{FF2B5EF4-FFF2-40B4-BE49-F238E27FC236}">
                  <a16:creationId xmlns:a16="http://schemas.microsoft.com/office/drawing/2014/main" id="{DA4F9018-209E-0B84-F28C-5ED976991623}"/>
                </a:ext>
              </a:extLst>
            </p:cNvPr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05;p18">
              <a:extLst>
                <a:ext uri="{FF2B5EF4-FFF2-40B4-BE49-F238E27FC236}">
                  <a16:creationId xmlns:a16="http://schemas.microsoft.com/office/drawing/2014/main" id="{48544A5E-6BF6-9767-6A82-43C3C818F939}"/>
                </a:ext>
              </a:extLst>
            </p:cNvPr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06;p18">
              <a:extLst>
                <a:ext uri="{FF2B5EF4-FFF2-40B4-BE49-F238E27FC236}">
                  <a16:creationId xmlns:a16="http://schemas.microsoft.com/office/drawing/2014/main" id="{C08FCCC0-4C3B-F0C0-F1B5-D4915A1DFBF7}"/>
                </a:ext>
              </a:extLst>
            </p:cNvPr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07;p18">
              <a:extLst>
                <a:ext uri="{FF2B5EF4-FFF2-40B4-BE49-F238E27FC236}">
                  <a16:creationId xmlns:a16="http://schemas.microsoft.com/office/drawing/2014/main" id="{A0DAC289-CF29-9407-CB4D-F634B113F144}"/>
                </a:ext>
              </a:extLst>
            </p:cNvPr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08;p18">
              <a:extLst>
                <a:ext uri="{FF2B5EF4-FFF2-40B4-BE49-F238E27FC236}">
                  <a16:creationId xmlns:a16="http://schemas.microsoft.com/office/drawing/2014/main" id="{0EA06379-AE26-AB3D-676E-AF7171263704}"/>
                </a:ext>
              </a:extLst>
            </p:cNvPr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09;p18">
              <a:extLst>
                <a:ext uri="{FF2B5EF4-FFF2-40B4-BE49-F238E27FC236}">
                  <a16:creationId xmlns:a16="http://schemas.microsoft.com/office/drawing/2014/main" id="{719EADB8-7961-E162-2081-C4283D301618}"/>
                </a:ext>
              </a:extLst>
            </p:cNvPr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10;p18">
              <a:extLst>
                <a:ext uri="{FF2B5EF4-FFF2-40B4-BE49-F238E27FC236}">
                  <a16:creationId xmlns:a16="http://schemas.microsoft.com/office/drawing/2014/main" id="{9E86F849-92EA-3631-0D1C-85428C307396}"/>
                </a:ext>
              </a:extLst>
            </p:cNvPr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11;p18">
              <a:extLst>
                <a:ext uri="{FF2B5EF4-FFF2-40B4-BE49-F238E27FC236}">
                  <a16:creationId xmlns:a16="http://schemas.microsoft.com/office/drawing/2014/main" id="{9648DEF5-05D1-99D9-5DF3-626A769B49F9}"/>
                </a:ext>
              </a:extLst>
            </p:cNvPr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12;p18">
              <a:extLst>
                <a:ext uri="{FF2B5EF4-FFF2-40B4-BE49-F238E27FC236}">
                  <a16:creationId xmlns:a16="http://schemas.microsoft.com/office/drawing/2014/main" id="{4BA65341-C02C-6B71-3712-2A47DAC62C8E}"/>
                </a:ext>
              </a:extLst>
            </p:cNvPr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13;p18">
              <a:extLst>
                <a:ext uri="{FF2B5EF4-FFF2-40B4-BE49-F238E27FC236}">
                  <a16:creationId xmlns:a16="http://schemas.microsoft.com/office/drawing/2014/main" id="{FA136D9B-A7F4-7ED7-2239-A76D2D3DA9C8}"/>
                </a:ext>
              </a:extLst>
            </p:cNvPr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14;p18">
              <a:extLst>
                <a:ext uri="{FF2B5EF4-FFF2-40B4-BE49-F238E27FC236}">
                  <a16:creationId xmlns:a16="http://schemas.microsoft.com/office/drawing/2014/main" id="{1B811320-B366-F2B7-E922-012EAF7418CF}"/>
                </a:ext>
              </a:extLst>
            </p:cNvPr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15;p18">
              <a:extLst>
                <a:ext uri="{FF2B5EF4-FFF2-40B4-BE49-F238E27FC236}">
                  <a16:creationId xmlns:a16="http://schemas.microsoft.com/office/drawing/2014/main" id="{6B9E77EF-4F47-DB45-3F2F-AA10B616B1A1}"/>
                </a:ext>
              </a:extLst>
            </p:cNvPr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16;p18">
              <a:extLst>
                <a:ext uri="{FF2B5EF4-FFF2-40B4-BE49-F238E27FC236}">
                  <a16:creationId xmlns:a16="http://schemas.microsoft.com/office/drawing/2014/main" id="{71064823-FCEB-F169-A460-7FB578658E97}"/>
                </a:ext>
              </a:extLst>
            </p:cNvPr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17;p18">
              <a:extLst>
                <a:ext uri="{FF2B5EF4-FFF2-40B4-BE49-F238E27FC236}">
                  <a16:creationId xmlns:a16="http://schemas.microsoft.com/office/drawing/2014/main" id="{C311CFD6-22CB-9425-4A6A-7E09AEF2A301}"/>
                </a:ext>
              </a:extLst>
            </p:cNvPr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18;p18">
              <a:extLst>
                <a:ext uri="{FF2B5EF4-FFF2-40B4-BE49-F238E27FC236}">
                  <a16:creationId xmlns:a16="http://schemas.microsoft.com/office/drawing/2014/main" id="{D6E1E1BD-45CE-1616-BE2B-7A757E8001EF}"/>
                </a:ext>
              </a:extLst>
            </p:cNvPr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" name="Google Shape;819;p18">
              <a:extLst>
                <a:ext uri="{FF2B5EF4-FFF2-40B4-BE49-F238E27FC236}">
                  <a16:creationId xmlns:a16="http://schemas.microsoft.com/office/drawing/2014/main" id="{DD3E27A5-6AEB-A2B5-CA4E-06511EF71EF3}"/>
                </a:ext>
              </a:extLst>
            </p:cNvPr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105" name="Google Shape;820;p18">
                <a:extLst>
                  <a:ext uri="{FF2B5EF4-FFF2-40B4-BE49-F238E27FC236}">
                    <a16:creationId xmlns:a16="http://schemas.microsoft.com/office/drawing/2014/main" id="{35C93DAE-32DE-634E-79CA-E3FE9E05AF48}"/>
                  </a:ext>
                </a:extLst>
              </p:cNvPr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821;p18">
                <a:extLst>
                  <a:ext uri="{FF2B5EF4-FFF2-40B4-BE49-F238E27FC236}">
                    <a16:creationId xmlns:a16="http://schemas.microsoft.com/office/drawing/2014/main" id="{C808587A-CA67-BB23-B2D9-3A310E04C9C1}"/>
                  </a:ext>
                </a:extLst>
              </p:cNvPr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822;p18">
                <a:extLst>
                  <a:ext uri="{FF2B5EF4-FFF2-40B4-BE49-F238E27FC236}">
                    <a16:creationId xmlns:a16="http://schemas.microsoft.com/office/drawing/2014/main" id="{3AB8DA44-1140-2D1B-E565-FB3852D1DB06}"/>
                  </a:ext>
                </a:extLst>
              </p:cNvPr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823;p18">
                <a:extLst>
                  <a:ext uri="{FF2B5EF4-FFF2-40B4-BE49-F238E27FC236}">
                    <a16:creationId xmlns:a16="http://schemas.microsoft.com/office/drawing/2014/main" id="{3F147734-9490-E84B-5084-C713BA185B60}"/>
                  </a:ext>
                </a:extLst>
              </p:cNvPr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824;p18">
                <a:extLst>
                  <a:ext uri="{FF2B5EF4-FFF2-40B4-BE49-F238E27FC236}">
                    <a16:creationId xmlns:a16="http://schemas.microsoft.com/office/drawing/2014/main" id="{CA0FC43C-951D-E3E9-A77D-157C20F39E45}"/>
                  </a:ext>
                </a:extLst>
              </p:cNvPr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825;p18">
                <a:extLst>
                  <a:ext uri="{FF2B5EF4-FFF2-40B4-BE49-F238E27FC236}">
                    <a16:creationId xmlns:a16="http://schemas.microsoft.com/office/drawing/2014/main" id="{DA949E5E-9395-9199-E5EA-DD387EEB5267}"/>
                  </a:ext>
                </a:extLst>
              </p:cNvPr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826;p18">
                <a:extLst>
                  <a:ext uri="{FF2B5EF4-FFF2-40B4-BE49-F238E27FC236}">
                    <a16:creationId xmlns:a16="http://schemas.microsoft.com/office/drawing/2014/main" id="{95F0B8F6-73F1-A73E-7F6C-67114642EDE3}"/>
                  </a:ext>
                </a:extLst>
              </p:cNvPr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827;p18">
                <a:extLst>
                  <a:ext uri="{FF2B5EF4-FFF2-40B4-BE49-F238E27FC236}">
                    <a16:creationId xmlns:a16="http://schemas.microsoft.com/office/drawing/2014/main" id="{AC8B55FB-3BE9-E11B-8449-C1CEEAD7B832}"/>
                  </a:ext>
                </a:extLst>
              </p:cNvPr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828;p18">
                <a:extLst>
                  <a:ext uri="{FF2B5EF4-FFF2-40B4-BE49-F238E27FC236}">
                    <a16:creationId xmlns:a16="http://schemas.microsoft.com/office/drawing/2014/main" id="{955C97C6-4001-34F8-460D-A74E7693C01E}"/>
                  </a:ext>
                </a:extLst>
              </p:cNvPr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29;p18">
              <a:extLst>
                <a:ext uri="{FF2B5EF4-FFF2-40B4-BE49-F238E27FC236}">
                  <a16:creationId xmlns:a16="http://schemas.microsoft.com/office/drawing/2014/main" id="{A878ECDE-A95E-ECF1-6DB1-9F89C5C0F6A7}"/>
                </a:ext>
              </a:extLst>
            </p:cNvPr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100" name="Google Shape;830;p18">
                <a:extLst>
                  <a:ext uri="{FF2B5EF4-FFF2-40B4-BE49-F238E27FC236}">
                    <a16:creationId xmlns:a16="http://schemas.microsoft.com/office/drawing/2014/main" id="{A76DDC24-5818-9E9D-DA78-C08338BE9A51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831;p18">
                <a:extLst>
                  <a:ext uri="{FF2B5EF4-FFF2-40B4-BE49-F238E27FC236}">
                    <a16:creationId xmlns:a16="http://schemas.microsoft.com/office/drawing/2014/main" id="{0862CFB9-E26C-0B3E-7945-3D0C42195C50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832;p18">
                <a:extLst>
                  <a:ext uri="{FF2B5EF4-FFF2-40B4-BE49-F238E27FC236}">
                    <a16:creationId xmlns:a16="http://schemas.microsoft.com/office/drawing/2014/main" id="{68FFAC63-A3F9-0C22-494D-55E40F4DD09C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833;p18">
                <a:extLst>
                  <a:ext uri="{FF2B5EF4-FFF2-40B4-BE49-F238E27FC236}">
                    <a16:creationId xmlns:a16="http://schemas.microsoft.com/office/drawing/2014/main" id="{D7DB056F-B73D-EEB1-B919-BB74C3924F4C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834;p18">
                <a:extLst>
                  <a:ext uri="{FF2B5EF4-FFF2-40B4-BE49-F238E27FC236}">
                    <a16:creationId xmlns:a16="http://schemas.microsoft.com/office/drawing/2014/main" id="{DB29C361-B23B-8942-F6F8-5EFC1866734F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Google Shape;835;p18">
              <a:extLst>
                <a:ext uri="{FF2B5EF4-FFF2-40B4-BE49-F238E27FC236}">
                  <a16:creationId xmlns:a16="http://schemas.microsoft.com/office/drawing/2014/main" id="{0D19B15A-2BCB-8721-99C3-C14E7E5AB2D6}"/>
                </a:ext>
              </a:extLst>
            </p:cNvPr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6;p18">
              <a:extLst>
                <a:ext uri="{FF2B5EF4-FFF2-40B4-BE49-F238E27FC236}">
                  <a16:creationId xmlns:a16="http://schemas.microsoft.com/office/drawing/2014/main" id="{BD6F14B6-ED71-9108-05BB-C31003288E94}"/>
                </a:ext>
              </a:extLst>
            </p:cNvPr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37;p18">
              <a:extLst>
                <a:ext uri="{FF2B5EF4-FFF2-40B4-BE49-F238E27FC236}">
                  <a16:creationId xmlns:a16="http://schemas.microsoft.com/office/drawing/2014/main" id="{24B52863-C1AB-E3DF-93FB-31CAF7C8422F}"/>
                </a:ext>
              </a:extLst>
            </p:cNvPr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38;p18">
              <a:extLst>
                <a:ext uri="{FF2B5EF4-FFF2-40B4-BE49-F238E27FC236}">
                  <a16:creationId xmlns:a16="http://schemas.microsoft.com/office/drawing/2014/main" id="{2EBA9ACF-9AA8-6230-CB42-0491F90C9BFD}"/>
                </a:ext>
              </a:extLst>
            </p:cNvPr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39;p18">
              <a:extLst>
                <a:ext uri="{FF2B5EF4-FFF2-40B4-BE49-F238E27FC236}">
                  <a16:creationId xmlns:a16="http://schemas.microsoft.com/office/drawing/2014/main" id="{8663AD4B-AD1A-66AE-E2DA-BD88A3ABF482}"/>
                </a:ext>
              </a:extLst>
            </p:cNvPr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40;p18">
              <a:extLst>
                <a:ext uri="{FF2B5EF4-FFF2-40B4-BE49-F238E27FC236}">
                  <a16:creationId xmlns:a16="http://schemas.microsoft.com/office/drawing/2014/main" id="{EBF80186-242C-C894-03A3-E534B6AFD8EF}"/>
                </a:ext>
              </a:extLst>
            </p:cNvPr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41;p18">
              <a:extLst>
                <a:ext uri="{FF2B5EF4-FFF2-40B4-BE49-F238E27FC236}">
                  <a16:creationId xmlns:a16="http://schemas.microsoft.com/office/drawing/2014/main" id="{AB9FB32D-0B4F-C5EF-06D2-D3F8D8579C4F}"/>
                </a:ext>
              </a:extLst>
            </p:cNvPr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42;p18">
              <a:extLst>
                <a:ext uri="{FF2B5EF4-FFF2-40B4-BE49-F238E27FC236}">
                  <a16:creationId xmlns:a16="http://schemas.microsoft.com/office/drawing/2014/main" id="{6706E5B9-220A-838F-31CB-87DD98E62369}"/>
                </a:ext>
              </a:extLst>
            </p:cNvPr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43;p18">
              <a:extLst>
                <a:ext uri="{FF2B5EF4-FFF2-40B4-BE49-F238E27FC236}">
                  <a16:creationId xmlns:a16="http://schemas.microsoft.com/office/drawing/2014/main" id="{045396D6-20A0-24DC-4D64-56E7AEA3D2BC}"/>
                </a:ext>
              </a:extLst>
            </p:cNvPr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44;p18">
              <a:extLst>
                <a:ext uri="{FF2B5EF4-FFF2-40B4-BE49-F238E27FC236}">
                  <a16:creationId xmlns:a16="http://schemas.microsoft.com/office/drawing/2014/main" id="{FF4FCA5B-12CA-5D74-4D13-66F6979A8994}"/>
                </a:ext>
              </a:extLst>
            </p:cNvPr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45;p18">
              <a:extLst>
                <a:ext uri="{FF2B5EF4-FFF2-40B4-BE49-F238E27FC236}">
                  <a16:creationId xmlns:a16="http://schemas.microsoft.com/office/drawing/2014/main" id="{F28D9898-B5DF-1E5E-2B86-D8191ADCB37F}"/>
                </a:ext>
              </a:extLst>
            </p:cNvPr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46;p18">
              <a:extLst>
                <a:ext uri="{FF2B5EF4-FFF2-40B4-BE49-F238E27FC236}">
                  <a16:creationId xmlns:a16="http://schemas.microsoft.com/office/drawing/2014/main" id="{728D43BF-848A-A3E6-194B-CC5E66EEFED2}"/>
                </a:ext>
              </a:extLst>
            </p:cNvPr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47;p18">
              <a:extLst>
                <a:ext uri="{FF2B5EF4-FFF2-40B4-BE49-F238E27FC236}">
                  <a16:creationId xmlns:a16="http://schemas.microsoft.com/office/drawing/2014/main" id="{91D2B15D-F015-C73B-20DA-751A9CD145F6}"/>
                </a:ext>
              </a:extLst>
            </p:cNvPr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48;p18">
              <a:extLst>
                <a:ext uri="{FF2B5EF4-FFF2-40B4-BE49-F238E27FC236}">
                  <a16:creationId xmlns:a16="http://schemas.microsoft.com/office/drawing/2014/main" id="{EEB37374-253F-1C52-C59B-AAC6CC2E8F54}"/>
                </a:ext>
              </a:extLst>
            </p:cNvPr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49;p18">
              <a:extLst>
                <a:ext uri="{FF2B5EF4-FFF2-40B4-BE49-F238E27FC236}">
                  <a16:creationId xmlns:a16="http://schemas.microsoft.com/office/drawing/2014/main" id="{B9456555-023B-1A12-1CDC-D2CECCC37997}"/>
                </a:ext>
              </a:extLst>
            </p:cNvPr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50;p18">
              <a:extLst>
                <a:ext uri="{FF2B5EF4-FFF2-40B4-BE49-F238E27FC236}">
                  <a16:creationId xmlns:a16="http://schemas.microsoft.com/office/drawing/2014/main" id="{BDA18330-9177-7660-CC8C-A53CAE2D660F}"/>
                </a:ext>
              </a:extLst>
            </p:cNvPr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51;p18">
              <a:extLst>
                <a:ext uri="{FF2B5EF4-FFF2-40B4-BE49-F238E27FC236}">
                  <a16:creationId xmlns:a16="http://schemas.microsoft.com/office/drawing/2014/main" id="{A35122AE-A558-A26C-DE34-42CEBD688BC9}"/>
                </a:ext>
              </a:extLst>
            </p:cNvPr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52;p18">
              <a:extLst>
                <a:ext uri="{FF2B5EF4-FFF2-40B4-BE49-F238E27FC236}">
                  <a16:creationId xmlns:a16="http://schemas.microsoft.com/office/drawing/2014/main" id="{5300E933-FE3B-6CFD-D166-BBF8B463E952}"/>
                </a:ext>
              </a:extLst>
            </p:cNvPr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4" name="圖形 113">
            <a:extLst>
              <a:ext uri="{FF2B5EF4-FFF2-40B4-BE49-F238E27FC236}">
                <a16:creationId xmlns:a16="http://schemas.microsoft.com/office/drawing/2014/main" id="{31648FC6-AF10-999A-96C2-09F93EEE0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6889" y="492025"/>
            <a:ext cx="3262424" cy="1635539"/>
          </a:xfrm>
          <a:prstGeom prst="rect">
            <a:avLst/>
          </a:prstGeom>
        </p:spPr>
      </p:pic>
      <p:cxnSp>
        <p:nvCxnSpPr>
          <p:cNvPr id="116" name="直線接點 115">
            <a:extLst>
              <a:ext uri="{FF2B5EF4-FFF2-40B4-BE49-F238E27FC236}">
                <a16:creationId xmlns:a16="http://schemas.microsoft.com/office/drawing/2014/main" id="{389B9433-06AD-4F66-B777-1DC3A024ACF8}"/>
              </a:ext>
            </a:extLst>
          </p:cNvPr>
          <p:cNvCxnSpPr/>
          <p:nvPr/>
        </p:nvCxnSpPr>
        <p:spPr>
          <a:xfrm>
            <a:off x="715224" y="1309794"/>
            <a:ext cx="0" cy="25155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接點 117">
            <a:extLst>
              <a:ext uri="{FF2B5EF4-FFF2-40B4-BE49-F238E27FC236}">
                <a16:creationId xmlns:a16="http://schemas.microsoft.com/office/drawing/2014/main" id="{C1D822CA-355E-B2E8-B5E9-98D6FEAB4DAB}"/>
              </a:ext>
            </a:extLst>
          </p:cNvPr>
          <p:cNvCxnSpPr/>
          <p:nvPr/>
        </p:nvCxnSpPr>
        <p:spPr>
          <a:xfrm>
            <a:off x="715224" y="1724512"/>
            <a:ext cx="2082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接點 118">
            <a:extLst>
              <a:ext uri="{FF2B5EF4-FFF2-40B4-BE49-F238E27FC236}">
                <a16:creationId xmlns:a16="http://schemas.microsoft.com/office/drawing/2014/main" id="{B6FFD806-9459-67AA-D5C5-196BBCC8992B}"/>
              </a:ext>
            </a:extLst>
          </p:cNvPr>
          <p:cNvCxnSpPr/>
          <p:nvPr/>
        </p:nvCxnSpPr>
        <p:spPr>
          <a:xfrm>
            <a:off x="715224" y="2159078"/>
            <a:ext cx="2082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接點 119">
            <a:extLst>
              <a:ext uri="{FF2B5EF4-FFF2-40B4-BE49-F238E27FC236}">
                <a16:creationId xmlns:a16="http://schemas.microsoft.com/office/drawing/2014/main" id="{FA98DE0F-6DFC-D210-7541-115A780EDC17}"/>
              </a:ext>
            </a:extLst>
          </p:cNvPr>
          <p:cNvCxnSpPr/>
          <p:nvPr/>
        </p:nvCxnSpPr>
        <p:spPr>
          <a:xfrm>
            <a:off x="715224" y="2548377"/>
            <a:ext cx="2082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>
            <a:extLst>
              <a:ext uri="{FF2B5EF4-FFF2-40B4-BE49-F238E27FC236}">
                <a16:creationId xmlns:a16="http://schemas.microsoft.com/office/drawing/2014/main" id="{E23ABEFE-7FD2-8503-40F6-CAB888AA3870}"/>
              </a:ext>
            </a:extLst>
          </p:cNvPr>
          <p:cNvCxnSpPr/>
          <p:nvPr/>
        </p:nvCxnSpPr>
        <p:spPr>
          <a:xfrm>
            <a:off x="715224" y="2982943"/>
            <a:ext cx="2082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接點 121">
            <a:extLst>
              <a:ext uri="{FF2B5EF4-FFF2-40B4-BE49-F238E27FC236}">
                <a16:creationId xmlns:a16="http://schemas.microsoft.com/office/drawing/2014/main" id="{CD2168C0-3AA7-3D2E-AC14-73C7A6364084}"/>
              </a:ext>
            </a:extLst>
          </p:cNvPr>
          <p:cNvCxnSpPr/>
          <p:nvPr/>
        </p:nvCxnSpPr>
        <p:spPr>
          <a:xfrm>
            <a:off x="715224" y="3390349"/>
            <a:ext cx="2082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接點 122">
            <a:extLst>
              <a:ext uri="{FF2B5EF4-FFF2-40B4-BE49-F238E27FC236}">
                <a16:creationId xmlns:a16="http://schemas.microsoft.com/office/drawing/2014/main" id="{87AF3BEA-D47C-F38D-8156-A32EA8AE5395}"/>
              </a:ext>
            </a:extLst>
          </p:cNvPr>
          <p:cNvCxnSpPr/>
          <p:nvPr/>
        </p:nvCxnSpPr>
        <p:spPr>
          <a:xfrm>
            <a:off x="715224" y="3824915"/>
            <a:ext cx="2082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6683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602965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zh-TW" altLang="en-US" sz="360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關於</a:t>
            </a:r>
            <a:r>
              <a:rPr lang="en-US" altLang="zh-TW" sz="3600" b="1" kern="600" dirty="0"/>
              <a:t>Mission J : </a:t>
            </a:r>
            <a:r>
              <a:rPr lang="zh-TW" altLang="en-US" sz="360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職場啟動計畫</a:t>
            </a:r>
          </a:p>
        </p:txBody>
      </p:sp>
      <p:sp>
        <p:nvSpPr>
          <p:cNvPr id="1021" name="Google Shape;1021;p2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23187EB5-4933-187F-23CD-97A78901D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5926" y="193720"/>
            <a:ext cx="1643159" cy="823759"/>
          </a:xfrm>
          <a:prstGeom prst="rect">
            <a:avLst/>
          </a:prstGeom>
        </p:spPr>
      </p:pic>
      <p:sp>
        <p:nvSpPr>
          <p:cNvPr id="5" name="Google Shape;742;p18">
            <a:extLst>
              <a:ext uri="{FF2B5EF4-FFF2-40B4-BE49-F238E27FC236}">
                <a16:creationId xmlns:a16="http://schemas.microsoft.com/office/drawing/2014/main" id="{AE7CA54F-2F52-F7E2-D12E-04CFD69F8DDF}"/>
              </a:ext>
            </a:extLst>
          </p:cNvPr>
          <p:cNvSpPr txBox="1">
            <a:spLocks/>
          </p:cNvSpPr>
          <p:nvPr/>
        </p:nvSpPr>
        <p:spPr>
          <a:xfrm>
            <a:off x="501023" y="1264355"/>
            <a:ext cx="7594177" cy="120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None/>
            </a:pP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即將投入職場的你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妳！準備好踏入職場的準備了嗎？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如果還沒準備好，賈桃樂學習主題館期待可以成為您的</a:t>
            </a: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職涯導師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我們今年有一個神祕任務名為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【Mission J】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，專業帶領有才青年順利走向職場。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辦理為期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(4-8 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豐富又多元的職場實戰課程，甚至還有機會進入企業見習！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0703AC7C-5843-E12C-727E-0DC2B9387FA1}"/>
              </a:ext>
            </a:extLst>
          </p:cNvPr>
          <p:cNvCxnSpPr>
            <a:cxnSpLocks/>
          </p:cNvCxnSpPr>
          <p:nvPr/>
        </p:nvCxnSpPr>
        <p:spPr>
          <a:xfrm>
            <a:off x="1209675" y="2493744"/>
            <a:ext cx="1184869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171C7658-351A-5E8F-71FE-9706B99B4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297" y="1451603"/>
            <a:ext cx="1706717" cy="1596235"/>
          </a:xfrm>
          <a:prstGeom prst="rect">
            <a:avLst/>
          </a:prstGeom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B090712A-C21D-4AC1-565E-0F6B2FD2D754}"/>
              </a:ext>
            </a:extLst>
          </p:cNvPr>
          <p:cNvGrpSpPr/>
          <p:nvPr/>
        </p:nvGrpSpPr>
        <p:grpSpPr>
          <a:xfrm>
            <a:off x="2264800" y="3082130"/>
            <a:ext cx="5830400" cy="1776159"/>
            <a:chOff x="1274002" y="2860591"/>
            <a:chExt cx="5830400" cy="1776159"/>
          </a:xfrm>
        </p:grpSpPr>
        <p:sp>
          <p:nvSpPr>
            <p:cNvPr id="1023" name="Google Shape;1023;p23"/>
            <p:cNvSpPr/>
            <p:nvPr/>
          </p:nvSpPr>
          <p:spPr>
            <a:xfrm rot="10800000" flipH="1">
              <a:off x="3471811" y="2860591"/>
              <a:ext cx="2200509" cy="1776159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1027;p23"/>
            <p:cNvSpPr/>
            <p:nvPr/>
          </p:nvSpPr>
          <p:spPr>
            <a:xfrm>
              <a:off x="1274002" y="2860591"/>
              <a:ext cx="2200509" cy="1776159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23"/>
            <p:cNvSpPr txBox="1"/>
            <p:nvPr/>
          </p:nvSpPr>
          <p:spPr>
            <a:xfrm>
              <a:off x="1971304" y="2915983"/>
              <a:ext cx="805905" cy="371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rPr>
                <a:t>賈桃樂</a:t>
              </a:r>
              <a:endParaRPr sz="1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endParaRPr>
            </a:p>
          </p:txBody>
        </p:sp>
        <p:sp>
          <p:nvSpPr>
            <p:cNvPr id="1029" name="Google Shape;1029;p23"/>
            <p:cNvSpPr txBox="1"/>
            <p:nvPr/>
          </p:nvSpPr>
          <p:spPr>
            <a:xfrm>
              <a:off x="1585497" y="3419679"/>
              <a:ext cx="1577519" cy="1084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 rtl="0">
                <a:lnSpc>
                  <a:spcPts val="500"/>
                </a:lnSpc>
                <a:spcBef>
                  <a:spcPts val="0"/>
                </a:spcBef>
                <a:spcAft>
                  <a:spcPts val="1600"/>
                </a:spcAft>
              </a:pPr>
              <a:r>
                <a:rPr lang="zh-TW" altLang="en-US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Barlow"/>
                </a:rPr>
                <a:t>提供專業諮詢</a:t>
              </a:r>
              <a:endPara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endParaRPr>
            </a:p>
            <a:p>
              <a:pPr lvl="0" algn="ctr" rtl="0">
                <a:lnSpc>
                  <a:spcPts val="500"/>
                </a:lnSpc>
                <a:spcBef>
                  <a:spcPts val="0"/>
                </a:spcBef>
                <a:spcAft>
                  <a:spcPts val="1600"/>
                </a:spcAft>
              </a:pPr>
              <a:r>
                <a:rPr lang="zh-TW" altLang="en-US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舉辦名師講座</a:t>
              </a:r>
              <a:endPara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rtl="0">
                <a:lnSpc>
                  <a:spcPts val="500"/>
                </a:lnSpc>
                <a:spcBef>
                  <a:spcPts val="0"/>
                </a:spcBef>
                <a:spcAft>
                  <a:spcPts val="1600"/>
                </a:spcAft>
              </a:pPr>
              <a:r>
                <a:rPr lang="zh-TW" altLang="en-US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開辦專業課程</a:t>
              </a:r>
              <a:endPara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rtl="0">
                <a:lnSpc>
                  <a:spcPts val="500"/>
                </a:lnSpc>
                <a:spcBef>
                  <a:spcPts val="0"/>
                </a:spcBef>
                <a:spcAft>
                  <a:spcPts val="1600"/>
                </a:spcAft>
              </a:pPr>
              <a:r>
                <a:rPr lang="en-US" altLang="zh-TW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JTL MA</a:t>
              </a:r>
              <a:r>
                <a:rPr lang="zh-TW" altLang="en-US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菁英</a:t>
              </a:r>
              <a:r>
                <a:rPr lang="zh-TW" altLang="zh-TW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遴選</a:t>
              </a:r>
              <a:endPara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endParaRPr>
            </a:p>
            <a:p>
              <a:pPr marL="171450" lvl="0" indent="-171450" algn="ctr" rtl="0">
                <a:lnSpc>
                  <a:spcPts val="5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</a:pPr>
              <a:endPara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endParaRPr>
            </a:p>
            <a:p>
              <a:pPr marL="171450" lvl="0" indent="-17145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</a:pPr>
              <a:endParaRPr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endParaRPr>
            </a:p>
          </p:txBody>
        </p:sp>
        <p:grpSp>
          <p:nvGrpSpPr>
            <p:cNvPr id="1037" name="Google Shape;1037;p23"/>
            <p:cNvGrpSpPr/>
            <p:nvPr/>
          </p:nvGrpSpPr>
          <p:grpSpPr>
            <a:xfrm>
              <a:off x="3329564" y="3638363"/>
              <a:ext cx="294612" cy="294612"/>
              <a:chOff x="3157188" y="909150"/>
              <a:chExt cx="470400" cy="470400"/>
            </a:xfrm>
          </p:grpSpPr>
          <p:sp>
            <p:nvSpPr>
              <p:cNvPr id="1038" name="Google Shape;1038;p23"/>
              <p:cNvSpPr/>
              <p:nvPr/>
            </p:nvSpPr>
            <p:spPr>
              <a:xfrm>
                <a:off x="3157188" y="909150"/>
                <a:ext cx="470400" cy="470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39" name="Google Shape;1039;p23"/>
              <p:cNvSpPr/>
              <p:nvPr/>
            </p:nvSpPr>
            <p:spPr>
              <a:xfrm>
                <a:off x="3243138" y="995100"/>
                <a:ext cx="298500" cy="298500"/>
              </a:xfrm>
              <a:prstGeom prst="mathPlus">
                <a:avLst>
                  <a:gd name="adj1" fmla="val 99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24" name="Google Shape;1024;p23"/>
            <p:cNvSpPr txBox="1"/>
            <p:nvPr/>
          </p:nvSpPr>
          <p:spPr>
            <a:xfrm>
              <a:off x="6486853" y="2915983"/>
              <a:ext cx="617549" cy="371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Barlow"/>
                </a:rPr>
                <a:t>企業</a:t>
              </a:r>
              <a:endParaRPr sz="1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endParaRPr>
            </a:p>
          </p:txBody>
        </p:sp>
        <p:sp>
          <p:nvSpPr>
            <p:cNvPr id="20" name="Google Shape;1028;p23">
              <a:extLst>
                <a:ext uri="{FF2B5EF4-FFF2-40B4-BE49-F238E27FC236}">
                  <a16:creationId xmlns:a16="http://schemas.microsoft.com/office/drawing/2014/main" id="{2ED72723-F57B-687C-98A0-483C79678851}"/>
                </a:ext>
              </a:extLst>
            </p:cNvPr>
            <p:cNvSpPr txBox="1"/>
            <p:nvPr/>
          </p:nvSpPr>
          <p:spPr>
            <a:xfrm>
              <a:off x="4253206" y="2915983"/>
              <a:ext cx="617549" cy="371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rPr>
                <a:t>青年</a:t>
              </a:r>
              <a:endParaRPr sz="1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endParaRPr>
            </a:p>
          </p:txBody>
        </p:sp>
        <p:sp>
          <p:nvSpPr>
            <p:cNvPr id="21" name="Google Shape;1029;p23">
              <a:extLst>
                <a:ext uri="{FF2B5EF4-FFF2-40B4-BE49-F238E27FC236}">
                  <a16:creationId xmlns:a16="http://schemas.microsoft.com/office/drawing/2014/main" id="{F52E7E09-A49F-23AB-BF8F-3CEBDAB79AFE}"/>
                </a:ext>
              </a:extLst>
            </p:cNvPr>
            <p:cNvSpPr txBox="1"/>
            <p:nvPr/>
          </p:nvSpPr>
          <p:spPr>
            <a:xfrm>
              <a:off x="3783306" y="3419679"/>
              <a:ext cx="1577519" cy="1084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 rtl="0">
                <a:lnSpc>
                  <a:spcPts val="500"/>
                </a:lnSpc>
                <a:spcBef>
                  <a:spcPts val="0"/>
                </a:spcBef>
                <a:spcAft>
                  <a:spcPts val="1600"/>
                </a:spcAft>
              </a:pPr>
              <a:r>
                <a:rPr lang="zh-TW" altLang="en-US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rPr>
                <a:t>接近職場前線</a:t>
              </a:r>
              <a:endPara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endParaRPr>
            </a:p>
            <a:p>
              <a:pPr lvl="0" algn="ctr" rtl="0">
                <a:lnSpc>
                  <a:spcPts val="500"/>
                </a:lnSpc>
                <a:spcBef>
                  <a:spcPts val="0"/>
                </a:spcBef>
                <a:spcAft>
                  <a:spcPts val="1600"/>
                </a:spcAft>
              </a:pPr>
              <a:r>
                <a:rPr lang="zh-TW" altLang="en-US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rPr>
                <a:t>職涯探索諮詢</a:t>
              </a:r>
              <a:endPara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endParaRPr>
            </a:p>
            <a:p>
              <a:pPr lvl="0" algn="ctr" rtl="0">
                <a:lnSpc>
                  <a:spcPts val="500"/>
                </a:lnSpc>
                <a:spcBef>
                  <a:spcPts val="0"/>
                </a:spcBef>
                <a:spcAft>
                  <a:spcPts val="1600"/>
                </a:spcAft>
              </a:pPr>
              <a:r>
                <a:rPr lang="zh-TW" altLang="en-US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Barlow"/>
                </a:rPr>
                <a:t>豐富多元課程</a:t>
              </a:r>
              <a:endPara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endParaRPr>
            </a:p>
            <a:p>
              <a:pPr lvl="0" algn="ctr" rtl="0">
                <a:lnSpc>
                  <a:spcPts val="500"/>
                </a:lnSpc>
                <a:spcBef>
                  <a:spcPts val="0"/>
                </a:spcBef>
                <a:spcAft>
                  <a:spcPts val="1600"/>
                </a:spcAft>
              </a:pPr>
              <a:r>
                <a:rPr lang="zh-TW" altLang="en-US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Barlow"/>
                </a:rPr>
                <a:t>企業實習機會</a:t>
              </a:r>
              <a:endPara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endParaRPr>
            </a:p>
            <a:p>
              <a:pPr marL="171450" lvl="0" indent="-171450" algn="l" rtl="0">
                <a:lnSpc>
                  <a:spcPts val="5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</a:pPr>
              <a:endPara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endParaRPr>
            </a:p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</a:pPr>
              <a:endParaRPr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endParaRPr>
            </a:p>
          </p:txBody>
        </p:sp>
      </p:grpSp>
      <p:sp>
        <p:nvSpPr>
          <p:cNvPr id="23" name="Google Shape;1020;p23">
            <a:extLst>
              <a:ext uri="{FF2B5EF4-FFF2-40B4-BE49-F238E27FC236}">
                <a16:creationId xmlns:a16="http://schemas.microsoft.com/office/drawing/2014/main" id="{59E962D0-3230-6EC0-C8D2-0464578C7867}"/>
              </a:ext>
            </a:extLst>
          </p:cNvPr>
          <p:cNvSpPr txBox="1">
            <a:spLocks/>
          </p:cNvSpPr>
          <p:nvPr/>
        </p:nvSpPr>
        <p:spPr>
          <a:xfrm>
            <a:off x="3156792" y="2781316"/>
            <a:ext cx="2611632" cy="29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zh-TW" altLang="en-US" sz="200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難能可貴的實戰機會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BE0226-1C52-2A99-19F8-F5957975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計畫組成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CA7E36C-76D6-7CB7-02B3-7D08672B6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5569501D-6A97-0AE3-3498-0C40D21881AF}"/>
              </a:ext>
            </a:extLst>
          </p:cNvPr>
          <p:cNvGrpSpPr/>
          <p:nvPr/>
        </p:nvGrpSpPr>
        <p:grpSpPr>
          <a:xfrm>
            <a:off x="302075" y="2940718"/>
            <a:ext cx="2693374" cy="1830189"/>
            <a:chOff x="396667" y="3213520"/>
            <a:chExt cx="2693374" cy="1657530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52C3AF13-347A-5EE3-B34D-C1CBC2F51326}"/>
                </a:ext>
              </a:extLst>
            </p:cNvPr>
            <p:cNvSpPr/>
            <p:nvPr/>
          </p:nvSpPr>
          <p:spPr>
            <a:xfrm>
              <a:off x="396667" y="3213520"/>
              <a:ext cx="2693374" cy="1657530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5CD0B1D5-FFA9-E17A-FA04-F4E50C143EF7}"/>
                </a:ext>
              </a:extLst>
            </p:cNvPr>
            <p:cNvSpPr txBox="1"/>
            <p:nvPr/>
          </p:nvSpPr>
          <p:spPr>
            <a:xfrm>
              <a:off x="521527" y="3314045"/>
              <a:ext cx="2443655" cy="145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zh-TW" altLang="en-US" sz="1200"/>
                <a:t>全國第一座運用科技互動體驗設施，推動終身職涯結合就業服務主題學習館。</a:t>
              </a:r>
              <a:endParaRPr lang="en-US" altLang="zh-TW" sz="1200" dirty="0"/>
            </a:p>
            <a:p>
              <a:pPr marL="285750" indent="-28575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zh-TW" altLang="en-US" sz="1200"/>
                <a:t>提供職涯課程、職涯諮詢、職場參訪等服務。</a:t>
              </a:r>
              <a:endParaRPr lang="en-US" altLang="zh-TW" sz="1200" dirty="0"/>
            </a:p>
            <a:p>
              <a:pPr marL="285750" indent="-28575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zh-TW" altLang="en-US" sz="1200"/>
                <a:t>協助青年釐清職涯方向</a:t>
              </a:r>
              <a:r>
                <a:rPr lang="zh-TW" altLang="en-US" sz="1200" b="1"/>
                <a:t>。</a:t>
              </a:r>
              <a:endParaRPr lang="en-US" altLang="zh-TW" sz="1200" b="1" dirty="0"/>
            </a:p>
          </p:txBody>
        </p:sp>
      </p:grpSp>
      <p:sp>
        <p:nvSpPr>
          <p:cNvPr id="25" name="流程圖: 接點 4">
            <a:extLst>
              <a:ext uri="{FF2B5EF4-FFF2-40B4-BE49-F238E27FC236}">
                <a16:creationId xmlns:a16="http://schemas.microsoft.com/office/drawing/2014/main" id="{28A0BA9A-CFDA-6CE3-CD51-F3DB1D6D7294}"/>
              </a:ext>
            </a:extLst>
          </p:cNvPr>
          <p:cNvSpPr/>
          <p:nvPr/>
        </p:nvSpPr>
        <p:spPr>
          <a:xfrm>
            <a:off x="3871601" y="1342722"/>
            <a:ext cx="1400798" cy="1400798"/>
          </a:xfrm>
          <a:custGeom>
            <a:avLst/>
            <a:gdLst>
              <a:gd name="connsiteX0" fmla="*/ 0 w 1400798"/>
              <a:gd name="connsiteY0" fmla="*/ 700399 h 1400798"/>
              <a:gd name="connsiteX1" fmla="*/ 700399 w 1400798"/>
              <a:gd name="connsiteY1" fmla="*/ 0 h 1400798"/>
              <a:gd name="connsiteX2" fmla="*/ 1400798 w 1400798"/>
              <a:gd name="connsiteY2" fmla="*/ 700399 h 1400798"/>
              <a:gd name="connsiteX3" fmla="*/ 700399 w 1400798"/>
              <a:gd name="connsiteY3" fmla="*/ 1400798 h 1400798"/>
              <a:gd name="connsiteX4" fmla="*/ 0 w 1400798"/>
              <a:gd name="connsiteY4" fmla="*/ 700399 h 1400798"/>
              <a:gd name="connsiteX0" fmla="*/ 0 w 1400798"/>
              <a:gd name="connsiteY0" fmla="*/ 700399 h 1400798"/>
              <a:gd name="connsiteX1" fmla="*/ 700399 w 1400798"/>
              <a:gd name="connsiteY1" fmla="*/ 0 h 1400798"/>
              <a:gd name="connsiteX2" fmla="*/ 1400798 w 1400798"/>
              <a:gd name="connsiteY2" fmla="*/ 700399 h 1400798"/>
              <a:gd name="connsiteX3" fmla="*/ 700399 w 1400798"/>
              <a:gd name="connsiteY3" fmla="*/ 1400798 h 1400798"/>
              <a:gd name="connsiteX4" fmla="*/ 0 w 1400798"/>
              <a:gd name="connsiteY4" fmla="*/ 700399 h 1400798"/>
              <a:gd name="connsiteX0" fmla="*/ 0 w 1400798"/>
              <a:gd name="connsiteY0" fmla="*/ 700399 h 1400798"/>
              <a:gd name="connsiteX1" fmla="*/ 700399 w 1400798"/>
              <a:gd name="connsiteY1" fmla="*/ 0 h 1400798"/>
              <a:gd name="connsiteX2" fmla="*/ 1400798 w 1400798"/>
              <a:gd name="connsiteY2" fmla="*/ 700399 h 1400798"/>
              <a:gd name="connsiteX3" fmla="*/ 700399 w 1400798"/>
              <a:gd name="connsiteY3" fmla="*/ 1400798 h 1400798"/>
              <a:gd name="connsiteX4" fmla="*/ 0 w 1400798"/>
              <a:gd name="connsiteY4" fmla="*/ 700399 h 14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798" h="1400798" fill="none" extrusionOk="0">
                <a:moveTo>
                  <a:pt x="0" y="700399"/>
                </a:moveTo>
                <a:cubicBezTo>
                  <a:pt x="-84167" y="279097"/>
                  <a:pt x="284110" y="53251"/>
                  <a:pt x="700399" y="0"/>
                </a:cubicBezTo>
                <a:cubicBezTo>
                  <a:pt x="1196274" y="125224"/>
                  <a:pt x="1474741" y="389169"/>
                  <a:pt x="1400798" y="700399"/>
                </a:cubicBezTo>
                <a:cubicBezTo>
                  <a:pt x="1336493" y="1067512"/>
                  <a:pt x="1170166" y="1496590"/>
                  <a:pt x="700399" y="1400798"/>
                </a:cubicBezTo>
                <a:cubicBezTo>
                  <a:pt x="228930" y="1515244"/>
                  <a:pt x="-79889" y="1013941"/>
                  <a:pt x="0" y="700399"/>
                </a:cubicBezTo>
                <a:close/>
              </a:path>
              <a:path w="1400798" h="1400798" stroke="0" extrusionOk="0">
                <a:moveTo>
                  <a:pt x="0" y="700399"/>
                </a:moveTo>
                <a:cubicBezTo>
                  <a:pt x="8919" y="271106"/>
                  <a:pt x="278080" y="81635"/>
                  <a:pt x="700399" y="0"/>
                </a:cubicBezTo>
                <a:cubicBezTo>
                  <a:pt x="1081678" y="-3154"/>
                  <a:pt x="1358270" y="365721"/>
                  <a:pt x="1400798" y="700399"/>
                </a:cubicBezTo>
                <a:cubicBezTo>
                  <a:pt x="1458780" y="943617"/>
                  <a:pt x="1114113" y="1462080"/>
                  <a:pt x="700399" y="1400798"/>
                </a:cubicBezTo>
                <a:cubicBezTo>
                  <a:pt x="387704" y="1289246"/>
                  <a:pt x="93293" y="1095041"/>
                  <a:pt x="0" y="700399"/>
                </a:cubicBezTo>
                <a:close/>
              </a:path>
              <a:path w="1400798" h="1400798" fill="none" stroke="0" extrusionOk="0">
                <a:moveTo>
                  <a:pt x="0" y="700399"/>
                </a:moveTo>
                <a:cubicBezTo>
                  <a:pt x="-38404" y="258621"/>
                  <a:pt x="277386" y="26402"/>
                  <a:pt x="700399" y="0"/>
                </a:cubicBezTo>
                <a:cubicBezTo>
                  <a:pt x="1100571" y="-67716"/>
                  <a:pt x="1489842" y="336423"/>
                  <a:pt x="1400798" y="700399"/>
                </a:cubicBezTo>
                <a:cubicBezTo>
                  <a:pt x="1358647" y="1063566"/>
                  <a:pt x="1030526" y="1460301"/>
                  <a:pt x="700399" y="1400798"/>
                </a:cubicBezTo>
                <a:cubicBezTo>
                  <a:pt x="232322" y="1464560"/>
                  <a:pt x="-112390" y="1051806"/>
                  <a:pt x="0" y="700399"/>
                </a:cubicBezTo>
                <a:close/>
              </a:path>
              <a:path w="1400798" h="1400798" fill="none" stroke="0" extrusionOk="0">
                <a:moveTo>
                  <a:pt x="0" y="700399"/>
                </a:moveTo>
                <a:cubicBezTo>
                  <a:pt x="-6441" y="225352"/>
                  <a:pt x="326463" y="103786"/>
                  <a:pt x="700399" y="0"/>
                </a:cubicBezTo>
                <a:cubicBezTo>
                  <a:pt x="1147783" y="35673"/>
                  <a:pt x="1472913" y="373647"/>
                  <a:pt x="1400798" y="700399"/>
                </a:cubicBezTo>
                <a:cubicBezTo>
                  <a:pt x="1370190" y="1062103"/>
                  <a:pt x="1066474" y="1492878"/>
                  <a:pt x="700399" y="1400798"/>
                </a:cubicBezTo>
                <a:cubicBezTo>
                  <a:pt x="226838" y="1467078"/>
                  <a:pt x="-30470" y="1075373"/>
                  <a:pt x="0" y="700399"/>
                </a:cubicBezTo>
                <a:close/>
              </a:path>
            </a:pathLst>
          </a:custGeom>
          <a:solidFill>
            <a:srgbClr val="007BB9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0 w 1400798"/>
                      <a:gd name="connsiteY0" fmla="*/ 700399 h 1400798"/>
                      <a:gd name="connsiteX1" fmla="*/ 700399 w 1400798"/>
                      <a:gd name="connsiteY1" fmla="*/ 0 h 1400798"/>
                      <a:gd name="connsiteX2" fmla="*/ 1400798 w 1400798"/>
                      <a:gd name="connsiteY2" fmla="*/ 700399 h 1400798"/>
                      <a:gd name="connsiteX3" fmla="*/ 700399 w 1400798"/>
                      <a:gd name="connsiteY3" fmla="*/ 1400798 h 1400798"/>
                      <a:gd name="connsiteX4" fmla="*/ 0 w 1400798"/>
                      <a:gd name="connsiteY4" fmla="*/ 700399 h 1400798"/>
                      <a:gd name="connsiteX0" fmla="*/ 0 w 1400798"/>
                      <a:gd name="connsiteY0" fmla="*/ 700399 h 1400798"/>
                      <a:gd name="connsiteX1" fmla="*/ 700399 w 1400798"/>
                      <a:gd name="connsiteY1" fmla="*/ 0 h 1400798"/>
                      <a:gd name="connsiteX2" fmla="*/ 1400798 w 1400798"/>
                      <a:gd name="connsiteY2" fmla="*/ 700399 h 1400798"/>
                      <a:gd name="connsiteX3" fmla="*/ 700399 w 1400798"/>
                      <a:gd name="connsiteY3" fmla="*/ 1400798 h 1400798"/>
                      <a:gd name="connsiteX4" fmla="*/ 0 w 1400798"/>
                      <a:gd name="connsiteY4" fmla="*/ 700399 h 140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0798" h="1400798" fill="none" extrusionOk="0">
                        <a:moveTo>
                          <a:pt x="0" y="700399"/>
                        </a:moveTo>
                        <a:cubicBezTo>
                          <a:pt x="-51930" y="292304"/>
                          <a:pt x="288807" y="44763"/>
                          <a:pt x="700399" y="0"/>
                        </a:cubicBezTo>
                        <a:cubicBezTo>
                          <a:pt x="1168495" y="93327"/>
                          <a:pt x="1440721" y="354391"/>
                          <a:pt x="1400798" y="700399"/>
                        </a:cubicBezTo>
                        <a:cubicBezTo>
                          <a:pt x="1371674" y="1078293"/>
                          <a:pt x="1138759" y="1460320"/>
                          <a:pt x="700399" y="1400798"/>
                        </a:cubicBezTo>
                        <a:cubicBezTo>
                          <a:pt x="235130" y="1506861"/>
                          <a:pt x="-61155" y="1031125"/>
                          <a:pt x="0" y="700399"/>
                        </a:cubicBezTo>
                        <a:close/>
                      </a:path>
                      <a:path w="1400798" h="1400798" stroke="0" extrusionOk="0">
                        <a:moveTo>
                          <a:pt x="0" y="700399"/>
                        </a:moveTo>
                        <a:cubicBezTo>
                          <a:pt x="30047" y="263013"/>
                          <a:pt x="291241" y="61161"/>
                          <a:pt x="700399" y="0"/>
                        </a:cubicBezTo>
                        <a:cubicBezTo>
                          <a:pt x="1080635" y="-7449"/>
                          <a:pt x="1390032" y="355610"/>
                          <a:pt x="1400798" y="700399"/>
                        </a:cubicBezTo>
                        <a:cubicBezTo>
                          <a:pt x="1435071" y="982635"/>
                          <a:pt x="1087012" y="1419524"/>
                          <a:pt x="700399" y="1400798"/>
                        </a:cubicBezTo>
                        <a:cubicBezTo>
                          <a:pt x="357313" y="1303899"/>
                          <a:pt x="30722" y="1115439"/>
                          <a:pt x="0" y="700399"/>
                        </a:cubicBezTo>
                        <a:close/>
                      </a:path>
                      <a:path w="1400798" h="1400798" fill="none" stroke="0" extrusionOk="0">
                        <a:moveTo>
                          <a:pt x="0" y="700399"/>
                        </a:moveTo>
                        <a:cubicBezTo>
                          <a:pt x="16796" y="269687"/>
                          <a:pt x="314209" y="39725"/>
                          <a:pt x="700399" y="0"/>
                        </a:cubicBezTo>
                        <a:cubicBezTo>
                          <a:pt x="1105504" y="-16475"/>
                          <a:pt x="1473313" y="372272"/>
                          <a:pt x="1400798" y="700399"/>
                        </a:cubicBezTo>
                        <a:cubicBezTo>
                          <a:pt x="1394456" y="1076273"/>
                          <a:pt x="1044397" y="1449313"/>
                          <a:pt x="700399" y="1400798"/>
                        </a:cubicBezTo>
                        <a:cubicBezTo>
                          <a:pt x="273592" y="1445391"/>
                          <a:pt x="-51524" y="1041588"/>
                          <a:pt x="0" y="7003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大專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優秀學生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E9329E85-39ED-3244-93B2-10D61F6176CB}"/>
              </a:ext>
            </a:extLst>
          </p:cNvPr>
          <p:cNvGrpSpPr/>
          <p:nvPr/>
        </p:nvGrpSpPr>
        <p:grpSpPr>
          <a:xfrm>
            <a:off x="3262835" y="2940717"/>
            <a:ext cx="2693374" cy="1830189"/>
            <a:chOff x="396667" y="3213519"/>
            <a:chExt cx="2693374" cy="165753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7BC7F128-3123-3606-2DA2-6E9519181950}"/>
                </a:ext>
              </a:extLst>
            </p:cNvPr>
            <p:cNvSpPr/>
            <p:nvPr/>
          </p:nvSpPr>
          <p:spPr>
            <a:xfrm>
              <a:off x="396667" y="3213519"/>
              <a:ext cx="2693374" cy="1657530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BD6A4D35-3815-5CBF-96B8-5161904FD43A}"/>
                </a:ext>
              </a:extLst>
            </p:cNvPr>
            <p:cNvSpPr txBox="1"/>
            <p:nvPr/>
          </p:nvSpPr>
          <p:spPr>
            <a:xfrm>
              <a:off x="466109" y="3314045"/>
              <a:ext cx="2554491" cy="754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zh-TW" altLang="zh-TW" sz="1200" dirty="0"/>
                <a:t>設籍或就讀桃竹苗區大專校院之</a:t>
              </a:r>
              <a:r>
                <a:rPr lang="en-US" altLang="zh-TW" sz="1200" dirty="0"/>
                <a:t>15-29</a:t>
              </a:r>
              <a:r>
                <a:rPr lang="zh-TW" altLang="zh-TW" sz="1200" dirty="0"/>
                <a:t>歲青年</a:t>
              </a:r>
              <a:endParaRPr lang="en-US" altLang="zh-TW" sz="1200" dirty="0"/>
            </a:p>
            <a:p>
              <a:pPr marL="285750" indent="-28575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zh-TW" altLang="zh-TW" sz="1200" dirty="0"/>
                <a:t>畢業</a:t>
              </a:r>
              <a:r>
                <a:rPr lang="en-US" altLang="zh-TW" sz="1200" dirty="0"/>
                <a:t>3</a:t>
              </a:r>
              <a:r>
                <a:rPr lang="zh-TW" altLang="zh-TW" sz="1200" dirty="0"/>
                <a:t>年內工作新鮮人次之</a:t>
              </a:r>
              <a:endParaRPr lang="en-US" altLang="zh-TW" sz="1200" dirty="0"/>
            </a:p>
          </p:txBody>
        </p:sp>
      </p:grpSp>
      <p:sp>
        <p:nvSpPr>
          <p:cNvPr id="29" name="流程圖: 接點 4">
            <a:extLst>
              <a:ext uri="{FF2B5EF4-FFF2-40B4-BE49-F238E27FC236}">
                <a16:creationId xmlns:a16="http://schemas.microsoft.com/office/drawing/2014/main" id="{C5E343DC-08C8-7093-7691-DC89BA93E69D}"/>
              </a:ext>
            </a:extLst>
          </p:cNvPr>
          <p:cNvSpPr/>
          <p:nvPr/>
        </p:nvSpPr>
        <p:spPr>
          <a:xfrm>
            <a:off x="6830469" y="1342722"/>
            <a:ext cx="1400798" cy="1400798"/>
          </a:xfrm>
          <a:custGeom>
            <a:avLst/>
            <a:gdLst>
              <a:gd name="connsiteX0" fmla="*/ 0 w 1400798"/>
              <a:gd name="connsiteY0" fmla="*/ 700399 h 1400798"/>
              <a:gd name="connsiteX1" fmla="*/ 700399 w 1400798"/>
              <a:gd name="connsiteY1" fmla="*/ 0 h 1400798"/>
              <a:gd name="connsiteX2" fmla="*/ 1400798 w 1400798"/>
              <a:gd name="connsiteY2" fmla="*/ 700399 h 1400798"/>
              <a:gd name="connsiteX3" fmla="*/ 700399 w 1400798"/>
              <a:gd name="connsiteY3" fmla="*/ 1400798 h 1400798"/>
              <a:gd name="connsiteX4" fmla="*/ 0 w 1400798"/>
              <a:gd name="connsiteY4" fmla="*/ 700399 h 1400798"/>
              <a:gd name="connsiteX0" fmla="*/ 0 w 1400798"/>
              <a:gd name="connsiteY0" fmla="*/ 700399 h 1400798"/>
              <a:gd name="connsiteX1" fmla="*/ 700399 w 1400798"/>
              <a:gd name="connsiteY1" fmla="*/ 0 h 1400798"/>
              <a:gd name="connsiteX2" fmla="*/ 1400798 w 1400798"/>
              <a:gd name="connsiteY2" fmla="*/ 700399 h 1400798"/>
              <a:gd name="connsiteX3" fmla="*/ 700399 w 1400798"/>
              <a:gd name="connsiteY3" fmla="*/ 1400798 h 1400798"/>
              <a:gd name="connsiteX4" fmla="*/ 0 w 1400798"/>
              <a:gd name="connsiteY4" fmla="*/ 700399 h 1400798"/>
              <a:gd name="connsiteX0" fmla="*/ 0 w 1400798"/>
              <a:gd name="connsiteY0" fmla="*/ 700399 h 1400798"/>
              <a:gd name="connsiteX1" fmla="*/ 700399 w 1400798"/>
              <a:gd name="connsiteY1" fmla="*/ 0 h 1400798"/>
              <a:gd name="connsiteX2" fmla="*/ 1400798 w 1400798"/>
              <a:gd name="connsiteY2" fmla="*/ 700399 h 1400798"/>
              <a:gd name="connsiteX3" fmla="*/ 700399 w 1400798"/>
              <a:gd name="connsiteY3" fmla="*/ 1400798 h 1400798"/>
              <a:gd name="connsiteX4" fmla="*/ 0 w 1400798"/>
              <a:gd name="connsiteY4" fmla="*/ 700399 h 14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798" h="1400798" fill="none" extrusionOk="0">
                <a:moveTo>
                  <a:pt x="0" y="700399"/>
                </a:moveTo>
                <a:cubicBezTo>
                  <a:pt x="-84167" y="279097"/>
                  <a:pt x="284110" y="53251"/>
                  <a:pt x="700399" y="0"/>
                </a:cubicBezTo>
                <a:cubicBezTo>
                  <a:pt x="1196274" y="125224"/>
                  <a:pt x="1474741" y="389169"/>
                  <a:pt x="1400798" y="700399"/>
                </a:cubicBezTo>
                <a:cubicBezTo>
                  <a:pt x="1336493" y="1067512"/>
                  <a:pt x="1170166" y="1496590"/>
                  <a:pt x="700399" y="1400798"/>
                </a:cubicBezTo>
                <a:cubicBezTo>
                  <a:pt x="228930" y="1515244"/>
                  <a:pt x="-79889" y="1013941"/>
                  <a:pt x="0" y="700399"/>
                </a:cubicBezTo>
                <a:close/>
              </a:path>
              <a:path w="1400798" h="1400798" stroke="0" extrusionOk="0">
                <a:moveTo>
                  <a:pt x="0" y="700399"/>
                </a:moveTo>
                <a:cubicBezTo>
                  <a:pt x="8919" y="271106"/>
                  <a:pt x="278080" y="81635"/>
                  <a:pt x="700399" y="0"/>
                </a:cubicBezTo>
                <a:cubicBezTo>
                  <a:pt x="1081678" y="-3154"/>
                  <a:pt x="1358270" y="365721"/>
                  <a:pt x="1400798" y="700399"/>
                </a:cubicBezTo>
                <a:cubicBezTo>
                  <a:pt x="1458780" y="943617"/>
                  <a:pt x="1114113" y="1462080"/>
                  <a:pt x="700399" y="1400798"/>
                </a:cubicBezTo>
                <a:cubicBezTo>
                  <a:pt x="387704" y="1289246"/>
                  <a:pt x="93293" y="1095041"/>
                  <a:pt x="0" y="700399"/>
                </a:cubicBezTo>
                <a:close/>
              </a:path>
              <a:path w="1400798" h="1400798" fill="none" stroke="0" extrusionOk="0">
                <a:moveTo>
                  <a:pt x="0" y="700399"/>
                </a:moveTo>
                <a:cubicBezTo>
                  <a:pt x="-38404" y="258621"/>
                  <a:pt x="277386" y="26402"/>
                  <a:pt x="700399" y="0"/>
                </a:cubicBezTo>
                <a:cubicBezTo>
                  <a:pt x="1100571" y="-67716"/>
                  <a:pt x="1489842" y="336423"/>
                  <a:pt x="1400798" y="700399"/>
                </a:cubicBezTo>
                <a:cubicBezTo>
                  <a:pt x="1358647" y="1063566"/>
                  <a:pt x="1030526" y="1460301"/>
                  <a:pt x="700399" y="1400798"/>
                </a:cubicBezTo>
                <a:cubicBezTo>
                  <a:pt x="232322" y="1464560"/>
                  <a:pt x="-112390" y="1051806"/>
                  <a:pt x="0" y="700399"/>
                </a:cubicBezTo>
                <a:close/>
              </a:path>
              <a:path w="1400798" h="1400798" fill="none" stroke="0" extrusionOk="0">
                <a:moveTo>
                  <a:pt x="0" y="700399"/>
                </a:moveTo>
                <a:cubicBezTo>
                  <a:pt x="-6441" y="225352"/>
                  <a:pt x="326463" y="103786"/>
                  <a:pt x="700399" y="0"/>
                </a:cubicBezTo>
                <a:cubicBezTo>
                  <a:pt x="1147783" y="35673"/>
                  <a:pt x="1472913" y="373647"/>
                  <a:pt x="1400798" y="700399"/>
                </a:cubicBezTo>
                <a:cubicBezTo>
                  <a:pt x="1370190" y="1062103"/>
                  <a:pt x="1066474" y="1492878"/>
                  <a:pt x="700399" y="1400798"/>
                </a:cubicBezTo>
                <a:cubicBezTo>
                  <a:pt x="226838" y="1467078"/>
                  <a:pt x="-30470" y="1075373"/>
                  <a:pt x="0" y="70039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0 w 1400798"/>
                      <a:gd name="connsiteY0" fmla="*/ 700399 h 1400798"/>
                      <a:gd name="connsiteX1" fmla="*/ 700399 w 1400798"/>
                      <a:gd name="connsiteY1" fmla="*/ 0 h 1400798"/>
                      <a:gd name="connsiteX2" fmla="*/ 1400798 w 1400798"/>
                      <a:gd name="connsiteY2" fmla="*/ 700399 h 1400798"/>
                      <a:gd name="connsiteX3" fmla="*/ 700399 w 1400798"/>
                      <a:gd name="connsiteY3" fmla="*/ 1400798 h 1400798"/>
                      <a:gd name="connsiteX4" fmla="*/ 0 w 1400798"/>
                      <a:gd name="connsiteY4" fmla="*/ 700399 h 1400798"/>
                      <a:gd name="connsiteX0" fmla="*/ 0 w 1400798"/>
                      <a:gd name="connsiteY0" fmla="*/ 700399 h 1400798"/>
                      <a:gd name="connsiteX1" fmla="*/ 700399 w 1400798"/>
                      <a:gd name="connsiteY1" fmla="*/ 0 h 1400798"/>
                      <a:gd name="connsiteX2" fmla="*/ 1400798 w 1400798"/>
                      <a:gd name="connsiteY2" fmla="*/ 700399 h 1400798"/>
                      <a:gd name="connsiteX3" fmla="*/ 700399 w 1400798"/>
                      <a:gd name="connsiteY3" fmla="*/ 1400798 h 1400798"/>
                      <a:gd name="connsiteX4" fmla="*/ 0 w 1400798"/>
                      <a:gd name="connsiteY4" fmla="*/ 700399 h 140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0798" h="1400798" fill="none" extrusionOk="0">
                        <a:moveTo>
                          <a:pt x="0" y="700399"/>
                        </a:moveTo>
                        <a:cubicBezTo>
                          <a:pt x="-51930" y="292304"/>
                          <a:pt x="288807" y="44763"/>
                          <a:pt x="700399" y="0"/>
                        </a:cubicBezTo>
                        <a:cubicBezTo>
                          <a:pt x="1168495" y="93327"/>
                          <a:pt x="1440721" y="354391"/>
                          <a:pt x="1400798" y="700399"/>
                        </a:cubicBezTo>
                        <a:cubicBezTo>
                          <a:pt x="1371674" y="1078293"/>
                          <a:pt x="1138759" y="1460320"/>
                          <a:pt x="700399" y="1400798"/>
                        </a:cubicBezTo>
                        <a:cubicBezTo>
                          <a:pt x="235130" y="1506861"/>
                          <a:pt x="-61155" y="1031125"/>
                          <a:pt x="0" y="700399"/>
                        </a:cubicBezTo>
                        <a:close/>
                      </a:path>
                      <a:path w="1400798" h="1400798" stroke="0" extrusionOk="0">
                        <a:moveTo>
                          <a:pt x="0" y="700399"/>
                        </a:moveTo>
                        <a:cubicBezTo>
                          <a:pt x="30047" y="263013"/>
                          <a:pt x="291241" y="61161"/>
                          <a:pt x="700399" y="0"/>
                        </a:cubicBezTo>
                        <a:cubicBezTo>
                          <a:pt x="1080635" y="-7449"/>
                          <a:pt x="1390032" y="355610"/>
                          <a:pt x="1400798" y="700399"/>
                        </a:cubicBezTo>
                        <a:cubicBezTo>
                          <a:pt x="1435071" y="982635"/>
                          <a:pt x="1087012" y="1419524"/>
                          <a:pt x="700399" y="1400798"/>
                        </a:cubicBezTo>
                        <a:cubicBezTo>
                          <a:pt x="357313" y="1303899"/>
                          <a:pt x="30722" y="1115439"/>
                          <a:pt x="0" y="700399"/>
                        </a:cubicBezTo>
                        <a:close/>
                      </a:path>
                      <a:path w="1400798" h="1400798" fill="none" stroke="0" extrusionOk="0">
                        <a:moveTo>
                          <a:pt x="0" y="700399"/>
                        </a:moveTo>
                        <a:cubicBezTo>
                          <a:pt x="16796" y="269687"/>
                          <a:pt x="314209" y="39725"/>
                          <a:pt x="700399" y="0"/>
                        </a:cubicBezTo>
                        <a:cubicBezTo>
                          <a:pt x="1105504" y="-16475"/>
                          <a:pt x="1473313" y="372272"/>
                          <a:pt x="1400798" y="700399"/>
                        </a:cubicBezTo>
                        <a:cubicBezTo>
                          <a:pt x="1394456" y="1076273"/>
                          <a:pt x="1044397" y="1449313"/>
                          <a:pt x="700399" y="1400798"/>
                        </a:cubicBezTo>
                        <a:cubicBezTo>
                          <a:pt x="273592" y="1445391"/>
                          <a:pt x="-51524" y="1041588"/>
                          <a:pt x="0" y="7003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知名企業</a:t>
            </a:r>
            <a:endParaRPr lang="en-US" altLang="zh-TW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ctr"/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合作單位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19A2D8F2-32C1-3BFF-3E70-E8BC9889EE88}"/>
              </a:ext>
            </a:extLst>
          </p:cNvPr>
          <p:cNvGrpSpPr/>
          <p:nvPr/>
        </p:nvGrpSpPr>
        <p:grpSpPr>
          <a:xfrm>
            <a:off x="6184181" y="2940718"/>
            <a:ext cx="2693374" cy="1830189"/>
            <a:chOff x="396667" y="3213520"/>
            <a:chExt cx="2693374" cy="165753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1" name="矩形: 圓角 30">
              <a:extLst>
                <a:ext uri="{FF2B5EF4-FFF2-40B4-BE49-F238E27FC236}">
                  <a16:creationId xmlns:a16="http://schemas.microsoft.com/office/drawing/2014/main" id="{D373A822-F89B-232D-9E63-526C9671BD95}"/>
                </a:ext>
              </a:extLst>
            </p:cNvPr>
            <p:cNvSpPr/>
            <p:nvPr/>
          </p:nvSpPr>
          <p:spPr>
            <a:xfrm>
              <a:off x="396667" y="3213520"/>
              <a:ext cx="2693374" cy="1657530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FF26C2EC-D665-9E2F-2EEF-EFE10303D77C}"/>
                </a:ext>
              </a:extLst>
            </p:cNvPr>
            <p:cNvSpPr txBox="1"/>
            <p:nvPr/>
          </p:nvSpPr>
          <p:spPr>
            <a:xfrm>
              <a:off x="521527" y="3316455"/>
              <a:ext cx="2443655" cy="145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zh-TW" altLang="en-US" sz="1200" dirty="0"/>
                <a:t>本計畫因應投資青年方案</a:t>
              </a:r>
              <a:r>
                <a:rPr lang="en-US" altLang="zh-TW" sz="1200" dirty="0"/>
                <a:t>2.0</a:t>
              </a:r>
              <a:r>
                <a:rPr lang="zh-TW" altLang="en-US" sz="1200" dirty="0"/>
                <a:t>計畫，強調重點產業人才培訓與就業。</a:t>
              </a:r>
              <a:endParaRPr lang="en-US" altLang="zh-TW" sz="1200" dirty="0"/>
            </a:p>
            <a:p>
              <a:pPr marL="285750" indent="-28575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zh-TW" altLang="en-US" sz="1200" dirty="0"/>
                <a:t>以轄區政策性產業及缺工產業，連結相對應之學校系所進行企業招募規劃。</a:t>
              </a:r>
              <a:endParaRPr lang="en-US" altLang="zh-TW" sz="1200" dirty="0"/>
            </a:p>
          </p:txBody>
        </p:sp>
      </p:grpSp>
      <p:pic>
        <p:nvPicPr>
          <p:cNvPr id="6" name="圖形 5">
            <a:extLst>
              <a:ext uri="{FF2B5EF4-FFF2-40B4-BE49-F238E27FC236}">
                <a16:creationId xmlns:a16="http://schemas.microsoft.com/office/drawing/2014/main" id="{ADB5B8CE-9457-1A4D-7B6B-B4FE7FF20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5926" y="193720"/>
            <a:ext cx="1643159" cy="823759"/>
          </a:xfrm>
          <a:prstGeom prst="rect">
            <a:avLst/>
          </a:prstGeom>
        </p:spPr>
      </p:pic>
      <p:sp>
        <p:nvSpPr>
          <p:cNvPr id="4" name="流程圖: 接點 4">
            <a:extLst>
              <a:ext uri="{FF2B5EF4-FFF2-40B4-BE49-F238E27FC236}">
                <a16:creationId xmlns:a16="http://schemas.microsoft.com/office/drawing/2014/main" id="{C026EE01-112A-E1A9-7726-D0052537763C}"/>
              </a:ext>
            </a:extLst>
          </p:cNvPr>
          <p:cNvSpPr/>
          <p:nvPr/>
        </p:nvSpPr>
        <p:spPr>
          <a:xfrm>
            <a:off x="1754126" y="1376874"/>
            <a:ext cx="1400798" cy="1400798"/>
          </a:xfrm>
          <a:custGeom>
            <a:avLst/>
            <a:gdLst>
              <a:gd name="connsiteX0" fmla="*/ 0 w 1400798"/>
              <a:gd name="connsiteY0" fmla="*/ 700399 h 1400798"/>
              <a:gd name="connsiteX1" fmla="*/ 700399 w 1400798"/>
              <a:gd name="connsiteY1" fmla="*/ 0 h 1400798"/>
              <a:gd name="connsiteX2" fmla="*/ 1400798 w 1400798"/>
              <a:gd name="connsiteY2" fmla="*/ 700399 h 1400798"/>
              <a:gd name="connsiteX3" fmla="*/ 700399 w 1400798"/>
              <a:gd name="connsiteY3" fmla="*/ 1400798 h 1400798"/>
              <a:gd name="connsiteX4" fmla="*/ 0 w 1400798"/>
              <a:gd name="connsiteY4" fmla="*/ 700399 h 1400798"/>
              <a:gd name="connsiteX0" fmla="*/ 0 w 1400798"/>
              <a:gd name="connsiteY0" fmla="*/ 700399 h 1400798"/>
              <a:gd name="connsiteX1" fmla="*/ 700399 w 1400798"/>
              <a:gd name="connsiteY1" fmla="*/ 0 h 1400798"/>
              <a:gd name="connsiteX2" fmla="*/ 1400798 w 1400798"/>
              <a:gd name="connsiteY2" fmla="*/ 700399 h 1400798"/>
              <a:gd name="connsiteX3" fmla="*/ 700399 w 1400798"/>
              <a:gd name="connsiteY3" fmla="*/ 1400798 h 1400798"/>
              <a:gd name="connsiteX4" fmla="*/ 0 w 1400798"/>
              <a:gd name="connsiteY4" fmla="*/ 700399 h 1400798"/>
              <a:gd name="connsiteX0" fmla="*/ 0 w 1400798"/>
              <a:gd name="connsiteY0" fmla="*/ 700399 h 1400798"/>
              <a:gd name="connsiteX1" fmla="*/ 700399 w 1400798"/>
              <a:gd name="connsiteY1" fmla="*/ 0 h 1400798"/>
              <a:gd name="connsiteX2" fmla="*/ 1400798 w 1400798"/>
              <a:gd name="connsiteY2" fmla="*/ 700399 h 1400798"/>
              <a:gd name="connsiteX3" fmla="*/ 700399 w 1400798"/>
              <a:gd name="connsiteY3" fmla="*/ 1400798 h 1400798"/>
              <a:gd name="connsiteX4" fmla="*/ 0 w 1400798"/>
              <a:gd name="connsiteY4" fmla="*/ 700399 h 14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798" h="1400798" fill="none" extrusionOk="0">
                <a:moveTo>
                  <a:pt x="0" y="700399"/>
                </a:moveTo>
                <a:cubicBezTo>
                  <a:pt x="-84167" y="279097"/>
                  <a:pt x="284110" y="53251"/>
                  <a:pt x="700399" y="0"/>
                </a:cubicBezTo>
                <a:cubicBezTo>
                  <a:pt x="1196274" y="125224"/>
                  <a:pt x="1474741" y="389169"/>
                  <a:pt x="1400798" y="700399"/>
                </a:cubicBezTo>
                <a:cubicBezTo>
                  <a:pt x="1336493" y="1067512"/>
                  <a:pt x="1170166" y="1496590"/>
                  <a:pt x="700399" y="1400798"/>
                </a:cubicBezTo>
                <a:cubicBezTo>
                  <a:pt x="228930" y="1515244"/>
                  <a:pt x="-79889" y="1013941"/>
                  <a:pt x="0" y="700399"/>
                </a:cubicBezTo>
                <a:close/>
              </a:path>
              <a:path w="1400798" h="1400798" stroke="0" extrusionOk="0">
                <a:moveTo>
                  <a:pt x="0" y="700399"/>
                </a:moveTo>
                <a:cubicBezTo>
                  <a:pt x="8919" y="271106"/>
                  <a:pt x="278080" y="81635"/>
                  <a:pt x="700399" y="0"/>
                </a:cubicBezTo>
                <a:cubicBezTo>
                  <a:pt x="1081678" y="-3154"/>
                  <a:pt x="1358270" y="365721"/>
                  <a:pt x="1400798" y="700399"/>
                </a:cubicBezTo>
                <a:cubicBezTo>
                  <a:pt x="1458780" y="943617"/>
                  <a:pt x="1114113" y="1462080"/>
                  <a:pt x="700399" y="1400798"/>
                </a:cubicBezTo>
                <a:cubicBezTo>
                  <a:pt x="387704" y="1289246"/>
                  <a:pt x="93293" y="1095041"/>
                  <a:pt x="0" y="700399"/>
                </a:cubicBezTo>
                <a:close/>
              </a:path>
              <a:path w="1400798" h="1400798" fill="none" stroke="0" extrusionOk="0">
                <a:moveTo>
                  <a:pt x="0" y="700399"/>
                </a:moveTo>
                <a:cubicBezTo>
                  <a:pt x="-38404" y="258621"/>
                  <a:pt x="277386" y="26402"/>
                  <a:pt x="700399" y="0"/>
                </a:cubicBezTo>
                <a:cubicBezTo>
                  <a:pt x="1100571" y="-67716"/>
                  <a:pt x="1489842" y="336423"/>
                  <a:pt x="1400798" y="700399"/>
                </a:cubicBezTo>
                <a:cubicBezTo>
                  <a:pt x="1358647" y="1063566"/>
                  <a:pt x="1030526" y="1460301"/>
                  <a:pt x="700399" y="1400798"/>
                </a:cubicBezTo>
                <a:cubicBezTo>
                  <a:pt x="232322" y="1464560"/>
                  <a:pt x="-112390" y="1051806"/>
                  <a:pt x="0" y="700399"/>
                </a:cubicBezTo>
                <a:close/>
              </a:path>
              <a:path w="1400798" h="1400798" fill="none" stroke="0" extrusionOk="0">
                <a:moveTo>
                  <a:pt x="0" y="700399"/>
                </a:moveTo>
                <a:cubicBezTo>
                  <a:pt x="-6441" y="225352"/>
                  <a:pt x="326463" y="103786"/>
                  <a:pt x="700399" y="0"/>
                </a:cubicBezTo>
                <a:cubicBezTo>
                  <a:pt x="1147783" y="35673"/>
                  <a:pt x="1472913" y="373647"/>
                  <a:pt x="1400798" y="700399"/>
                </a:cubicBezTo>
                <a:cubicBezTo>
                  <a:pt x="1370190" y="1062103"/>
                  <a:pt x="1066474" y="1492878"/>
                  <a:pt x="700399" y="1400798"/>
                </a:cubicBezTo>
                <a:cubicBezTo>
                  <a:pt x="226838" y="1467078"/>
                  <a:pt x="-30470" y="1075373"/>
                  <a:pt x="0" y="70039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0 w 1400798"/>
                      <a:gd name="connsiteY0" fmla="*/ 700399 h 1400798"/>
                      <a:gd name="connsiteX1" fmla="*/ 700399 w 1400798"/>
                      <a:gd name="connsiteY1" fmla="*/ 0 h 1400798"/>
                      <a:gd name="connsiteX2" fmla="*/ 1400798 w 1400798"/>
                      <a:gd name="connsiteY2" fmla="*/ 700399 h 1400798"/>
                      <a:gd name="connsiteX3" fmla="*/ 700399 w 1400798"/>
                      <a:gd name="connsiteY3" fmla="*/ 1400798 h 1400798"/>
                      <a:gd name="connsiteX4" fmla="*/ 0 w 1400798"/>
                      <a:gd name="connsiteY4" fmla="*/ 700399 h 1400798"/>
                      <a:gd name="connsiteX0" fmla="*/ 0 w 1400798"/>
                      <a:gd name="connsiteY0" fmla="*/ 700399 h 1400798"/>
                      <a:gd name="connsiteX1" fmla="*/ 700399 w 1400798"/>
                      <a:gd name="connsiteY1" fmla="*/ 0 h 1400798"/>
                      <a:gd name="connsiteX2" fmla="*/ 1400798 w 1400798"/>
                      <a:gd name="connsiteY2" fmla="*/ 700399 h 1400798"/>
                      <a:gd name="connsiteX3" fmla="*/ 700399 w 1400798"/>
                      <a:gd name="connsiteY3" fmla="*/ 1400798 h 1400798"/>
                      <a:gd name="connsiteX4" fmla="*/ 0 w 1400798"/>
                      <a:gd name="connsiteY4" fmla="*/ 700399 h 140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0798" h="1400798" fill="none" extrusionOk="0">
                        <a:moveTo>
                          <a:pt x="0" y="700399"/>
                        </a:moveTo>
                        <a:cubicBezTo>
                          <a:pt x="-51930" y="292304"/>
                          <a:pt x="288807" y="44763"/>
                          <a:pt x="700399" y="0"/>
                        </a:cubicBezTo>
                        <a:cubicBezTo>
                          <a:pt x="1168495" y="93327"/>
                          <a:pt x="1440721" y="354391"/>
                          <a:pt x="1400798" y="700399"/>
                        </a:cubicBezTo>
                        <a:cubicBezTo>
                          <a:pt x="1371674" y="1078293"/>
                          <a:pt x="1138759" y="1460320"/>
                          <a:pt x="700399" y="1400798"/>
                        </a:cubicBezTo>
                        <a:cubicBezTo>
                          <a:pt x="235130" y="1506861"/>
                          <a:pt x="-61155" y="1031125"/>
                          <a:pt x="0" y="700399"/>
                        </a:cubicBezTo>
                        <a:close/>
                      </a:path>
                      <a:path w="1400798" h="1400798" stroke="0" extrusionOk="0">
                        <a:moveTo>
                          <a:pt x="0" y="700399"/>
                        </a:moveTo>
                        <a:cubicBezTo>
                          <a:pt x="30047" y="263013"/>
                          <a:pt x="291241" y="61161"/>
                          <a:pt x="700399" y="0"/>
                        </a:cubicBezTo>
                        <a:cubicBezTo>
                          <a:pt x="1080635" y="-7449"/>
                          <a:pt x="1390032" y="355610"/>
                          <a:pt x="1400798" y="700399"/>
                        </a:cubicBezTo>
                        <a:cubicBezTo>
                          <a:pt x="1435071" y="982635"/>
                          <a:pt x="1087012" y="1419524"/>
                          <a:pt x="700399" y="1400798"/>
                        </a:cubicBezTo>
                        <a:cubicBezTo>
                          <a:pt x="357313" y="1303899"/>
                          <a:pt x="30722" y="1115439"/>
                          <a:pt x="0" y="700399"/>
                        </a:cubicBezTo>
                        <a:close/>
                      </a:path>
                      <a:path w="1400798" h="1400798" fill="none" stroke="0" extrusionOk="0">
                        <a:moveTo>
                          <a:pt x="0" y="700399"/>
                        </a:moveTo>
                        <a:cubicBezTo>
                          <a:pt x="16796" y="269687"/>
                          <a:pt x="314209" y="39725"/>
                          <a:pt x="700399" y="0"/>
                        </a:cubicBezTo>
                        <a:cubicBezTo>
                          <a:pt x="1105504" y="-16475"/>
                          <a:pt x="1473313" y="372272"/>
                          <a:pt x="1400798" y="700399"/>
                        </a:cubicBezTo>
                        <a:cubicBezTo>
                          <a:pt x="1394456" y="1076273"/>
                          <a:pt x="1044397" y="1449313"/>
                          <a:pt x="700399" y="1400798"/>
                        </a:cubicBezTo>
                        <a:cubicBezTo>
                          <a:pt x="273592" y="1445391"/>
                          <a:pt x="-51524" y="1041588"/>
                          <a:pt x="0" y="7003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賈桃樂</a:t>
            </a:r>
            <a:endParaRPr lang="en-US" altLang="zh-TW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ctr"/>
            <a:r>
              <a:rPr lang="en-US" altLang="zh-TW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7</a:t>
            </a: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大分館</a:t>
            </a:r>
          </a:p>
        </p:txBody>
      </p:sp>
      <p:sp>
        <p:nvSpPr>
          <p:cNvPr id="22" name="流程圖: 接點 4">
            <a:extLst>
              <a:ext uri="{FF2B5EF4-FFF2-40B4-BE49-F238E27FC236}">
                <a16:creationId xmlns:a16="http://schemas.microsoft.com/office/drawing/2014/main" id="{AECA02C8-F032-8E12-02B2-14D3CA67CC2A}"/>
              </a:ext>
            </a:extLst>
          </p:cNvPr>
          <p:cNvSpPr/>
          <p:nvPr/>
        </p:nvSpPr>
        <p:spPr>
          <a:xfrm>
            <a:off x="460179" y="1376874"/>
            <a:ext cx="1400798" cy="1400798"/>
          </a:xfrm>
          <a:custGeom>
            <a:avLst/>
            <a:gdLst>
              <a:gd name="connsiteX0" fmla="*/ 0 w 1400798"/>
              <a:gd name="connsiteY0" fmla="*/ 700399 h 1400798"/>
              <a:gd name="connsiteX1" fmla="*/ 700399 w 1400798"/>
              <a:gd name="connsiteY1" fmla="*/ 0 h 1400798"/>
              <a:gd name="connsiteX2" fmla="*/ 1400798 w 1400798"/>
              <a:gd name="connsiteY2" fmla="*/ 700399 h 1400798"/>
              <a:gd name="connsiteX3" fmla="*/ 700399 w 1400798"/>
              <a:gd name="connsiteY3" fmla="*/ 1400798 h 1400798"/>
              <a:gd name="connsiteX4" fmla="*/ 0 w 1400798"/>
              <a:gd name="connsiteY4" fmla="*/ 700399 h 1400798"/>
              <a:gd name="connsiteX0" fmla="*/ 0 w 1400798"/>
              <a:gd name="connsiteY0" fmla="*/ 700399 h 1400798"/>
              <a:gd name="connsiteX1" fmla="*/ 700399 w 1400798"/>
              <a:gd name="connsiteY1" fmla="*/ 0 h 1400798"/>
              <a:gd name="connsiteX2" fmla="*/ 1400798 w 1400798"/>
              <a:gd name="connsiteY2" fmla="*/ 700399 h 1400798"/>
              <a:gd name="connsiteX3" fmla="*/ 700399 w 1400798"/>
              <a:gd name="connsiteY3" fmla="*/ 1400798 h 1400798"/>
              <a:gd name="connsiteX4" fmla="*/ 0 w 1400798"/>
              <a:gd name="connsiteY4" fmla="*/ 700399 h 1400798"/>
              <a:gd name="connsiteX0" fmla="*/ 0 w 1400798"/>
              <a:gd name="connsiteY0" fmla="*/ 700399 h 1400798"/>
              <a:gd name="connsiteX1" fmla="*/ 700399 w 1400798"/>
              <a:gd name="connsiteY1" fmla="*/ 0 h 1400798"/>
              <a:gd name="connsiteX2" fmla="*/ 1400798 w 1400798"/>
              <a:gd name="connsiteY2" fmla="*/ 700399 h 1400798"/>
              <a:gd name="connsiteX3" fmla="*/ 700399 w 1400798"/>
              <a:gd name="connsiteY3" fmla="*/ 1400798 h 1400798"/>
              <a:gd name="connsiteX4" fmla="*/ 0 w 1400798"/>
              <a:gd name="connsiteY4" fmla="*/ 700399 h 14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798" h="1400798" fill="none" extrusionOk="0">
                <a:moveTo>
                  <a:pt x="0" y="700399"/>
                </a:moveTo>
                <a:cubicBezTo>
                  <a:pt x="-84167" y="279097"/>
                  <a:pt x="284110" y="53251"/>
                  <a:pt x="700399" y="0"/>
                </a:cubicBezTo>
                <a:cubicBezTo>
                  <a:pt x="1196274" y="125224"/>
                  <a:pt x="1474741" y="389169"/>
                  <a:pt x="1400798" y="700399"/>
                </a:cubicBezTo>
                <a:cubicBezTo>
                  <a:pt x="1336493" y="1067512"/>
                  <a:pt x="1170166" y="1496590"/>
                  <a:pt x="700399" y="1400798"/>
                </a:cubicBezTo>
                <a:cubicBezTo>
                  <a:pt x="228930" y="1515244"/>
                  <a:pt x="-79889" y="1013941"/>
                  <a:pt x="0" y="700399"/>
                </a:cubicBezTo>
                <a:close/>
              </a:path>
              <a:path w="1400798" h="1400798" stroke="0" extrusionOk="0">
                <a:moveTo>
                  <a:pt x="0" y="700399"/>
                </a:moveTo>
                <a:cubicBezTo>
                  <a:pt x="8919" y="271106"/>
                  <a:pt x="278080" y="81635"/>
                  <a:pt x="700399" y="0"/>
                </a:cubicBezTo>
                <a:cubicBezTo>
                  <a:pt x="1081678" y="-3154"/>
                  <a:pt x="1358270" y="365721"/>
                  <a:pt x="1400798" y="700399"/>
                </a:cubicBezTo>
                <a:cubicBezTo>
                  <a:pt x="1458780" y="943617"/>
                  <a:pt x="1114113" y="1462080"/>
                  <a:pt x="700399" y="1400798"/>
                </a:cubicBezTo>
                <a:cubicBezTo>
                  <a:pt x="387704" y="1289246"/>
                  <a:pt x="93293" y="1095041"/>
                  <a:pt x="0" y="700399"/>
                </a:cubicBezTo>
                <a:close/>
              </a:path>
              <a:path w="1400798" h="1400798" fill="none" stroke="0" extrusionOk="0">
                <a:moveTo>
                  <a:pt x="0" y="700399"/>
                </a:moveTo>
                <a:cubicBezTo>
                  <a:pt x="-38404" y="258621"/>
                  <a:pt x="277386" y="26402"/>
                  <a:pt x="700399" y="0"/>
                </a:cubicBezTo>
                <a:cubicBezTo>
                  <a:pt x="1100571" y="-67716"/>
                  <a:pt x="1489842" y="336423"/>
                  <a:pt x="1400798" y="700399"/>
                </a:cubicBezTo>
                <a:cubicBezTo>
                  <a:pt x="1358647" y="1063566"/>
                  <a:pt x="1030526" y="1460301"/>
                  <a:pt x="700399" y="1400798"/>
                </a:cubicBezTo>
                <a:cubicBezTo>
                  <a:pt x="232322" y="1464560"/>
                  <a:pt x="-112390" y="1051806"/>
                  <a:pt x="0" y="700399"/>
                </a:cubicBezTo>
                <a:close/>
              </a:path>
              <a:path w="1400798" h="1400798" fill="none" stroke="0" extrusionOk="0">
                <a:moveTo>
                  <a:pt x="0" y="700399"/>
                </a:moveTo>
                <a:cubicBezTo>
                  <a:pt x="-6441" y="225352"/>
                  <a:pt x="326463" y="103786"/>
                  <a:pt x="700399" y="0"/>
                </a:cubicBezTo>
                <a:cubicBezTo>
                  <a:pt x="1147783" y="35673"/>
                  <a:pt x="1472913" y="373647"/>
                  <a:pt x="1400798" y="700399"/>
                </a:cubicBezTo>
                <a:cubicBezTo>
                  <a:pt x="1370190" y="1062103"/>
                  <a:pt x="1066474" y="1492878"/>
                  <a:pt x="700399" y="1400798"/>
                </a:cubicBezTo>
                <a:cubicBezTo>
                  <a:pt x="226838" y="1467078"/>
                  <a:pt x="-30470" y="1075373"/>
                  <a:pt x="0" y="700399"/>
                </a:cubicBezTo>
                <a:close/>
              </a:path>
            </a:pathLst>
          </a:custGeom>
          <a:ln w="28575">
            <a:noFill/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0 w 1400798"/>
                      <a:gd name="connsiteY0" fmla="*/ 700399 h 1400798"/>
                      <a:gd name="connsiteX1" fmla="*/ 700399 w 1400798"/>
                      <a:gd name="connsiteY1" fmla="*/ 0 h 1400798"/>
                      <a:gd name="connsiteX2" fmla="*/ 1400798 w 1400798"/>
                      <a:gd name="connsiteY2" fmla="*/ 700399 h 1400798"/>
                      <a:gd name="connsiteX3" fmla="*/ 700399 w 1400798"/>
                      <a:gd name="connsiteY3" fmla="*/ 1400798 h 1400798"/>
                      <a:gd name="connsiteX4" fmla="*/ 0 w 1400798"/>
                      <a:gd name="connsiteY4" fmla="*/ 700399 h 1400798"/>
                      <a:gd name="connsiteX0" fmla="*/ 0 w 1400798"/>
                      <a:gd name="connsiteY0" fmla="*/ 700399 h 1400798"/>
                      <a:gd name="connsiteX1" fmla="*/ 700399 w 1400798"/>
                      <a:gd name="connsiteY1" fmla="*/ 0 h 1400798"/>
                      <a:gd name="connsiteX2" fmla="*/ 1400798 w 1400798"/>
                      <a:gd name="connsiteY2" fmla="*/ 700399 h 1400798"/>
                      <a:gd name="connsiteX3" fmla="*/ 700399 w 1400798"/>
                      <a:gd name="connsiteY3" fmla="*/ 1400798 h 1400798"/>
                      <a:gd name="connsiteX4" fmla="*/ 0 w 1400798"/>
                      <a:gd name="connsiteY4" fmla="*/ 700399 h 140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0798" h="1400798" fill="none" extrusionOk="0">
                        <a:moveTo>
                          <a:pt x="0" y="700399"/>
                        </a:moveTo>
                        <a:cubicBezTo>
                          <a:pt x="-51930" y="292304"/>
                          <a:pt x="288807" y="44763"/>
                          <a:pt x="700399" y="0"/>
                        </a:cubicBezTo>
                        <a:cubicBezTo>
                          <a:pt x="1168495" y="93327"/>
                          <a:pt x="1440721" y="354391"/>
                          <a:pt x="1400798" y="700399"/>
                        </a:cubicBezTo>
                        <a:cubicBezTo>
                          <a:pt x="1371674" y="1078293"/>
                          <a:pt x="1138759" y="1460320"/>
                          <a:pt x="700399" y="1400798"/>
                        </a:cubicBezTo>
                        <a:cubicBezTo>
                          <a:pt x="235130" y="1506861"/>
                          <a:pt x="-61155" y="1031125"/>
                          <a:pt x="0" y="700399"/>
                        </a:cubicBezTo>
                        <a:close/>
                      </a:path>
                      <a:path w="1400798" h="1400798" stroke="0" extrusionOk="0">
                        <a:moveTo>
                          <a:pt x="0" y="700399"/>
                        </a:moveTo>
                        <a:cubicBezTo>
                          <a:pt x="30047" y="263013"/>
                          <a:pt x="291241" y="61161"/>
                          <a:pt x="700399" y="0"/>
                        </a:cubicBezTo>
                        <a:cubicBezTo>
                          <a:pt x="1080635" y="-7449"/>
                          <a:pt x="1390032" y="355610"/>
                          <a:pt x="1400798" y="700399"/>
                        </a:cubicBezTo>
                        <a:cubicBezTo>
                          <a:pt x="1435071" y="982635"/>
                          <a:pt x="1087012" y="1419524"/>
                          <a:pt x="700399" y="1400798"/>
                        </a:cubicBezTo>
                        <a:cubicBezTo>
                          <a:pt x="357313" y="1303899"/>
                          <a:pt x="30722" y="1115439"/>
                          <a:pt x="0" y="700399"/>
                        </a:cubicBezTo>
                        <a:close/>
                      </a:path>
                      <a:path w="1400798" h="1400798" fill="none" stroke="0" extrusionOk="0">
                        <a:moveTo>
                          <a:pt x="0" y="700399"/>
                        </a:moveTo>
                        <a:cubicBezTo>
                          <a:pt x="16796" y="269687"/>
                          <a:pt x="314209" y="39725"/>
                          <a:pt x="700399" y="0"/>
                        </a:cubicBezTo>
                        <a:cubicBezTo>
                          <a:pt x="1105504" y="-16475"/>
                          <a:pt x="1473313" y="372272"/>
                          <a:pt x="1400798" y="700399"/>
                        </a:cubicBezTo>
                        <a:cubicBezTo>
                          <a:pt x="1394456" y="1076273"/>
                          <a:pt x="1044397" y="1449313"/>
                          <a:pt x="700399" y="1400798"/>
                        </a:cubicBezTo>
                        <a:cubicBezTo>
                          <a:pt x="273592" y="1445391"/>
                          <a:pt x="-51524" y="1041588"/>
                          <a:pt x="0" y="7003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賈桃樂</a:t>
            </a:r>
            <a:br>
              <a:rPr lang="en-US" altLang="zh-TW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</a:b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學習主題館</a:t>
            </a:r>
            <a:endParaRPr lang="en-US" altLang="zh-TW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ctr"/>
            <a:r>
              <a:rPr lang="en-US" altLang="zh-TW" sz="1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(</a:t>
            </a:r>
            <a:r>
              <a:rPr lang="zh-TW" altLang="en-US" sz="1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桃竹苗分署</a:t>
            </a:r>
            <a:r>
              <a:rPr lang="en-US" altLang="zh-TW" sz="1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)</a:t>
            </a:r>
            <a:endParaRPr lang="zh-TW" altLang="en-US" sz="11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2199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4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51956F-7513-7A56-0B15-42AE83EB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FF0000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我們的核心合作夥伴</a:t>
            </a:r>
            <a:endParaRPr lang="zh-TW" altLang="en-US" dirty="0">
              <a:solidFill>
                <a:srgbClr val="FF0000"/>
              </a:solidFill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08A6019-6D76-AC8E-5B0F-AC2F30CEDE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AB426F1-9F88-2149-022A-EF100360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49" y="1081554"/>
            <a:ext cx="5787176" cy="4088151"/>
          </a:xfrm>
          <a:prstGeom prst="rect">
            <a:avLst/>
          </a:prstGeom>
        </p:spPr>
      </p:pic>
      <p:pic>
        <p:nvPicPr>
          <p:cNvPr id="5" name="圖形 4">
            <a:extLst>
              <a:ext uri="{FF2B5EF4-FFF2-40B4-BE49-F238E27FC236}">
                <a16:creationId xmlns:a16="http://schemas.microsoft.com/office/drawing/2014/main" id="{04E554D0-3FEA-A5ED-3D7C-BD542BA84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5926" y="193720"/>
            <a:ext cx="1643159" cy="8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611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3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重點時程</a:t>
            </a:r>
            <a:endParaRPr dirty="0"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</p:txBody>
      </p:sp>
      <p:sp>
        <p:nvSpPr>
          <p:cNvPr id="2295" name="Google Shape;2295;p3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2296" name="Google Shape;2296;p39"/>
          <p:cNvSpPr/>
          <p:nvPr/>
        </p:nvSpPr>
        <p:spPr>
          <a:xfrm>
            <a:off x="-8307" y="2721816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7305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7" name="Google Shape;2297;p39"/>
          <p:cNvSpPr/>
          <p:nvPr/>
        </p:nvSpPr>
        <p:spPr>
          <a:xfrm>
            <a:off x="11571" y="2721816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0" name="Google Shape;2310;p39"/>
          <p:cNvGrpSpPr/>
          <p:nvPr/>
        </p:nvGrpSpPr>
        <p:grpSpPr>
          <a:xfrm>
            <a:off x="4963179" y="3956108"/>
            <a:ext cx="473400" cy="473400"/>
            <a:chOff x="4852739" y="3576300"/>
            <a:chExt cx="473400" cy="473400"/>
          </a:xfrm>
        </p:grpSpPr>
        <p:sp>
          <p:nvSpPr>
            <p:cNvPr id="2311" name="Google Shape;2311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12" name="Google Shape;2312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6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98" name="Google Shape;2298;p39"/>
          <p:cNvGrpSpPr/>
          <p:nvPr/>
        </p:nvGrpSpPr>
        <p:grpSpPr>
          <a:xfrm>
            <a:off x="1819963" y="2064935"/>
            <a:ext cx="473400" cy="473400"/>
            <a:chOff x="1786339" y="1703401"/>
            <a:chExt cx="473400" cy="473400"/>
          </a:xfrm>
        </p:grpSpPr>
        <p:sp>
          <p:nvSpPr>
            <p:cNvPr id="2299" name="Google Shape;2299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00" name="Google Shape;2300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6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316" name="Google Shape;2316;p39"/>
          <p:cNvSpPr txBox="1"/>
          <p:nvPr/>
        </p:nvSpPr>
        <p:spPr>
          <a:xfrm>
            <a:off x="1451613" y="121208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rPr>
              <a:t>報名錄取</a:t>
            </a:r>
          </a:p>
        </p:txBody>
      </p:sp>
      <p:grpSp>
        <p:nvGrpSpPr>
          <p:cNvPr id="2301" name="Google Shape;2301;p39"/>
          <p:cNvGrpSpPr/>
          <p:nvPr/>
        </p:nvGrpSpPr>
        <p:grpSpPr>
          <a:xfrm>
            <a:off x="3789612" y="2005128"/>
            <a:ext cx="473400" cy="473400"/>
            <a:chOff x="3814414" y="1703401"/>
            <a:chExt cx="473400" cy="473400"/>
          </a:xfrm>
        </p:grpSpPr>
        <p:sp>
          <p:nvSpPr>
            <p:cNvPr id="2302" name="Google Shape;2302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03" name="Google Shape;2303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6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304" name="Google Shape;2304;p39"/>
          <p:cNvGrpSpPr/>
          <p:nvPr/>
        </p:nvGrpSpPr>
        <p:grpSpPr>
          <a:xfrm>
            <a:off x="5833105" y="2010950"/>
            <a:ext cx="473400" cy="473400"/>
            <a:chOff x="5842489" y="1703401"/>
            <a:chExt cx="473400" cy="473400"/>
          </a:xfrm>
        </p:grpSpPr>
        <p:sp>
          <p:nvSpPr>
            <p:cNvPr id="2305" name="Google Shape;2305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06" name="Google Shape;2306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6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275" name="文字方塊 2274">
            <a:extLst>
              <a:ext uri="{FF2B5EF4-FFF2-40B4-BE49-F238E27FC236}">
                <a16:creationId xmlns:a16="http://schemas.microsoft.com/office/drawing/2014/main" id="{930FCDC4-D4A4-B36D-1024-4D1C8E0F20F5}"/>
              </a:ext>
            </a:extLst>
          </p:cNvPr>
          <p:cNvSpPr txBox="1"/>
          <p:nvPr/>
        </p:nvSpPr>
        <p:spPr>
          <a:xfrm>
            <a:off x="1608036" y="1738971"/>
            <a:ext cx="13125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1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填寫履歷上傳</a:t>
            </a:r>
            <a:endParaRPr lang="en-US" altLang="zh-TW" sz="11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職業適性測驗</a:t>
            </a:r>
          </a:p>
        </p:txBody>
      </p:sp>
      <p:sp>
        <p:nvSpPr>
          <p:cNvPr id="2276" name="Google Shape;2316;p39">
            <a:extLst>
              <a:ext uri="{FF2B5EF4-FFF2-40B4-BE49-F238E27FC236}">
                <a16:creationId xmlns:a16="http://schemas.microsoft.com/office/drawing/2014/main" id="{D2C91CA4-743A-27EB-CA60-43D1A9D59C15}"/>
              </a:ext>
            </a:extLst>
          </p:cNvPr>
          <p:cNvSpPr txBox="1"/>
          <p:nvPr/>
        </p:nvSpPr>
        <p:spPr>
          <a:xfrm>
            <a:off x="1883867" y="1917974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rPr>
              <a:t>   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rPr>
              <a:t>4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rPr>
              <a:t>月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379BC982-0948-B98C-EFDF-E432FFE32677}"/>
              </a:ext>
            </a:extLst>
          </p:cNvPr>
          <p:cNvGrpSpPr/>
          <p:nvPr/>
        </p:nvGrpSpPr>
        <p:grpSpPr>
          <a:xfrm>
            <a:off x="2316214" y="3805015"/>
            <a:ext cx="2541724" cy="1446488"/>
            <a:chOff x="2396364" y="3785994"/>
            <a:chExt cx="2541724" cy="1446488"/>
          </a:xfrm>
        </p:grpSpPr>
        <p:grpSp>
          <p:nvGrpSpPr>
            <p:cNvPr id="2313" name="Google Shape;2313;p39"/>
            <p:cNvGrpSpPr/>
            <p:nvPr/>
          </p:nvGrpSpPr>
          <p:grpSpPr>
            <a:xfrm>
              <a:off x="2840928" y="3990050"/>
              <a:ext cx="473400" cy="473400"/>
              <a:chOff x="2824664" y="3576300"/>
              <a:chExt cx="473400" cy="473400"/>
            </a:xfrm>
          </p:grpSpPr>
          <p:sp>
            <p:nvSpPr>
              <p:cNvPr id="2314" name="Google Shape;2314;p39"/>
              <p:cNvSpPr/>
              <p:nvPr/>
            </p:nvSpPr>
            <p:spPr>
              <a:xfrm rot="-2700000">
                <a:off x="2893992" y="3645628"/>
                <a:ext cx="334744" cy="334744"/>
              </a:xfrm>
              <a:prstGeom prst="teardrop">
                <a:avLst>
                  <a:gd name="adj" fmla="val 10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endParaRPr>
              </a:p>
            </p:txBody>
          </p:sp>
          <p:sp>
            <p:nvSpPr>
              <p:cNvPr id="2315" name="Google Shape;2315;p39"/>
              <p:cNvSpPr/>
              <p:nvPr/>
            </p:nvSpPr>
            <p:spPr>
              <a:xfrm flipH="1">
                <a:off x="2994314" y="3752502"/>
                <a:ext cx="134100" cy="134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Barlow"/>
                    <a:sym typeface="Barlow"/>
                  </a:rPr>
                  <a:t>2</a:t>
                </a:r>
                <a:endParaRPr sz="600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endParaRPr>
              </a:p>
            </p:txBody>
          </p:sp>
        </p:grpSp>
        <p:sp>
          <p:nvSpPr>
            <p:cNvPr id="2319" name="Google Shape;2319;p39"/>
            <p:cNvSpPr txBox="1"/>
            <p:nvPr/>
          </p:nvSpPr>
          <p:spPr>
            <a:xfrm>
              <a:off x="2396364" y="4388367"/>
              <a:ext cx="2372074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探索</a:t>
              </a:r>
              <a:r>
                <a:rPr lang="en-US" altLang="zh-TW" sz="1600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60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en-US" altLang="zh-TW" sz="1600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60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觀摩</a:t>
              </a:r>
              <a:r>
                <a:rPr lang="en-US" altLang="zh-TW" sz="1600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60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練習期</a:t>
              </a:r>
              <a:endParaRPr lang="zh-TW" altLang="en-US" sz="160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A4FB4A73-7D56-67AF-C2B0-6A1C384707E2}"/>
                </a:ext>
              </a:extLst>
            </p:cNvPr>
            <p:cNvSpPr txBox="1"/>
            <p:nvPr/>
          </p:nvSpPr>
          <p:spPr>
            <a:xfrm>
              <a:off x="2486006" y="4632318"/>
              <a:ext cx="2452082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zh-TW" sz="110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職涯諮詢活動</a:t>
              </a:r>
              <a:r>
                <a:rPr lang="zh-TW" altLang="en-US" sz="110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</a:t>
              </a:r>
              <a:r>
                <a:rPr lang="zh-TW" altLang="zh-TW" sz="110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職涯會談</a:t>
              </a:r>
              <a:endParaRPr lang="en-US" altLang="zh-TW" sz="11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zh-TW" sz="110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職場初階核心課程</a:t>
              </a:r>
              <a:r>
                <a:rPr lang="zh-TW" altLang="en-US" sz="110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企業參訪</a:t>
              </a:r>
              <a:endParaRPr lang="en-US" altLang="zh-TW" sz="11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en-US" sz="11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77" name="Google Shape;2316;p39">
              <a:extLst>
                <a:ext uri="{FF2B5EF4-FFF2-40B4-BE49-F238E27FC236}">
                  <a16:creationId xmlns:a16="http://schemas.microsoft.com/office/drawing/2014/main" id="{E3944C50-97A2-A057-3C2B-21121B54ADD0}"/>
                </a:ext>
              </a:extLst>
            </p:cNvPr>
            <p:cNvSpPr txBox="1"/>
            <p:nvPr/>
          </p:nvSpPr>
          <p:spPr>
            <a:xfrm>
              <a:off x="3314328" y="3785994"/>
              <a:ext cx="902424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rPr>
                <a:t>4</a:t>
              </a:r>
              <a:r>
                <a:rPr lang="zh-TW" altLang="en-US" sz="160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rPr>
                <a:t>月、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rPr>
                <a:t>5</a:t>
              </a:r>
              <a:r>
                <a:rPr lang="zh-TW" altLang="en-US" sz="160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rPr>
                <a:t>月</a:t>
              </a:r>
            </a:p>
          </p:txBody>
        </p:sp>
      </p:grpSp>
      <p:sp>
        <p:nvSpPr>
          <p:cNvPr id="2278" name="Google Shape;2316;p39">
            <a:extLst>
              <a:ext uri="{FF2B5EF4-FFF2-40B4-BE49-F238E27FC236}">
                <a16:creationId xmlns:a16="http://schemas.microsoft.com/office/drawing/2014/main" id="{5F847112-66C7-4765-7485-BA7B3C976E40}"/>
              </a:ext>
            </a:extLst>
          </p:cNvPr>
          <p:cNvSpPr txBox="1"/>
          <p:nvPr/>
        </p:nvSpPr>
        <p:spPr>
          <a:xfrm>
            <a:off x="3820767" y="18951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rPr>
              <a:t>    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rPr>
              <a:t>4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rPr>
              <a:t>、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rPr>
              <a:t>5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rPr>
              <a:t>月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1F0B8B4-F250-A162-BB89-36B53D21769D}"/>
              </a:ext>
            </a:extLst>
          </p:cNvPr>
          <p:cNvGrpSpPr/>
          <p:nvPr/>
        </p:nvGrpSpPr>
        <p:grpSpPr>
          <a:xfrm>
            <a:off x="4688288" y="3803670"/>
            <a:ext cx="1814203" cy="1283992"/>
            <a:chOff x="4688288" y="3803670"/>
            <a:chExt cx="1814203" cy="1283992"/>
          </a:xfrm>
        </p:grpSpPr>
        <p:sp>
          <p:nvSpPr>
            <p:cNvPr id="2273" name="文字方塊 2272">
              <a:extLst>
                <a:ext uri="{FF2B5EF4-FFF2-40B4-BE49-F238E27FC236}">
                  <a16:creationId xmlns:a16="http://schemas.microsoft.com/office/drawing/2014/main" id="{A03BDF10-6FE1-F8CD-7AE8-C3EB2E23E28F}"/>
                </a:ext>
              </a:extLst>
            </p:cNvPr>
            <p:cNvSpPr txBox="1"/>
            <p:nvPr/>
          </p:nvSpPr>
          <p:spPr>
            <a:xfrm>
              <a:off x="4965475" y="4656775"/>
              <a:ext cx="131258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zh-TW" sz="110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職場</a:t>
              </a:r>
              <a:r>
                <a:rPr lang="zh-TW" altLang="en-US" sz="110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進階</a:t>
              </a:r>
              <a:r>
                <a:rPr lang="zh-TW" altLang="zh-TW" sz="110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核心課程</a:t>
              </a:r>
              <a:endParaRPr lang="en-US" altLang="zh-TW" sz="11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10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培力課程</a:t>
              </a:r>
            </a:p>
          </p:txBody>
        </p:sp>
        <p:sp>
          <p:nvSpPr>
            <p:cNvPr id="2318" name="Google Shape;2318;p39"/>
            <p:cNvSpPr txBox="1"/>
            <p:nvPr/>
          </p:nvSpPr>
          <p:spPr>
            <a:xfrm>
              <a:off x="4688288" y="4103814"/>
              <a:ext cx="1286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zh-TW" sz="160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培訓期</a:t>
              </a:r>
              <a:endParaRPr sz="16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endParaRPr>
            </a:p>
          </p:txBody>
        </p:sp>
        <p:sp>
          <p:nvSpPr>
            <p:cNvPr id="2279" name="Google Shape;2316;p39">
              <a:extLst>
                <a:ext uri="{FF2B5EF4-FFF2-40B4-BE49-F238E27FC236}">
                  <a16:creationId xmlns:a16="http://schemas.microsoft.com/office/drawing/2014/main" id="{659D641F-591A-9C54-1B26-27EF6AB6BE90}"/>
                </a:ext>
              </a:extLst>
            </p:cNvPr>
            <p:cNvSpPr txBox="1"/>
            <p:nvPr/>
          </p:nvSpPr>
          <p:spPr>
            <a:xfrm>
              <a:off x="4947703" y="3803670"/>
              <a:ext cx="1554788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rPr>
                <a:t>        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rPr>
                <a:t>6</a:t>
              </a:r>
              <a:r>
                <a:rPr lang="zh-TW" altLang="en-US" sz="160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rPr>
                <a:t>月、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rPr>
                <a:t>7</a:t>
              </a:r>
              <a:r>
                <a:rPr lang="zh-TW" altLang="en-US" sz="160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rPr>
                <a:t>月</a:t>
              </a:r>
            </a:p>
          </p:txBody>
        </p:sp>
      </p:grpSp>
      <p:sp>
        <p:nvSpPr>
          <p:cNvPr id="2280" name="Google Shape;2316;p39">
            <a:extLst>
              <a:ext uri="{FF2B5EF4-FFF2-40B4-BE49-F238E27FC236}">
                <a16:creationId xmlns:a16="http://schemas.microsoft.com/office/drawing/2014/main" id="{2F75457F-1943-4944-D721-D914288AA5CB}"/>
              </a:ext>
            </a:extLst>
          </p:cNvPr>
          <p:cNvSpPr txBox="1"/>
          <p:nvPr/>
        </p:nvSpPr>
        <p:spPr>
          <a:xfrm>
            <a:off x="5859291" y="18951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rPr>
              <a:t>    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rPr>
              <a:t>6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rPr>
              <a:t>、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rPr>
              <a:t>7</a:t>
            </a:r>
            <a:r>
              <a:rPr lang="zh-TW" altLang="en-US" sz="1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arlow"/>
                <a:sym typeface="Barlow"/>
              </a:rPr>
              <a:t>月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7F51E689-214E-5513-A8AC-62E37B47C20A}"/>
              </a:ext>
            </a:extLst>
          </p:cNvPr>
          <p:cNvGrpSpPr/>
          <p:nvPr/>
        </p:nvGrpSpPr>
        <p:grpSpPr>
          <a:xfrm>
            <a:off x="7684268" y="2764115"/>
            <a:ext cx="1598715" cy="1175864"/>
            <a:chOff x="7684268" y="2764115"/>
            <a:chExt cx="1598715" cy="1175864"/>
          </a:xfrm>
        </p:grpSpPr>
        <p:grpSp>
          <p:nvGrpSpPr>
            <p:cNvPr id="2307" name="Google Shape;2307;p39"/>
            <p:cNvGrpSpPr/>
            <p:nvPr/>
          </p:nvGrpSpPr>
          <p:grpSpPr>
            <a:xfrm>
              <a:off x="7929718" y="2973789"/>
              <a:ext cx="473400" cy="473400"/>
              <a:chOff x="6880814" y="3576300"/>
              <a:chExt cx="473400" cy="473400"/>
            </a:xfrm>
          </p:grpSpPr>
          <p:sp>
            <p:nvSpPr>
              <p:cNvPr id="2308" name="Google Shape;2308;p39"/>
              <p:cNvSpPr/>
              <p:nvPr/>
            </p:nvSpPr>
            <p:spPr>
              <a:xfrm rot="-2700000">
                <a:off x="6950142" y="3645628"/>
                <a:ext cx="334744" cy="334744"/>
              </a:xfrm>
              <a:prstGeom prst="teardrop">
                <a:avLst>
                  <a:gd name="adj" fmla="val 1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endParaRPr>
              </a:p>
            </p:txBody>
          </p:sp>
          <p:sp>
            <p:nvSpPr>
              <p:cNvPr id="2309" name="Google Shape;2309;p39"/>
              <p:cNvSpPr/>
              <p:nvPr/>
            </p:nvSpPr>
            <p:spPr>
              <a:xfrm flipH="1">
                <a:off x="7050464" y="3752502"/>
                <a:ext cx="134100" cy="134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Barlow"/>
                    <a:sym typeface="Barlow"/>
                  </a:rPr>
                  <a:t>6</a:t>
                </a:r>
                <a:endParaRPr sz="600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endParaRPr>
              </a:p>
            </p:txBody>
          </p:sp>
        </p:grp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F07D4366-9232-41C8-E1F5-D793DF920212}"/>
                </a:ext>
              </a:extLst>
            </p:cNvPr>
            <p:cNvGrpSpPr/>
            <p:nvPr/>
          </p:nvGrpSpPr>
          <p:grpSpPr>
            <a:xfrm>
              <a:off x="7684268" y="2764115"/>
              <a:ext cx="1598715" cy="1175864"/>
              <a:chOff x="6750969" y="3780376"/>
              <a:chExt cx="1598715" cy="1175864"/>
            </a:xfrm>
          </p:grpSpPr>
          <p:sp>
            <p:nvSpPr>
              <p:cNvPr id="2321" name="Google Shape;2321;p39"/>
              <p:cNvSpPr txBox="1"/>
              <p:nvPr/>
            </p:nvSpPr>
            <p:spPr>
              <a:xfrm>
                <a:off x="6750969" y="4422840"/>
                <a:ext cx="1286400" cy="53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sz="1600">
                    <a:solidFill>
                      <a:schemeClr val="dk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Barlow"/>
                  </a:rPr>
                  <a:t>實戰期</a:t>
                </a:r>
                <a:endParaRPr sz="1600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Barlow"/>
                </a:endParaRPr>
              </a:p>
            </p:txBody>
          </p:sp>
          <p:sp>
            <p:nvSpPr>
              <p:cNvPr id="2274" name="文字方塊 2273">
                <a:extLst>
                  <a:ext uri="{FF2B5EF4-FFF2-40B4-BE49-F238E27FC236}">
                    <a16:creationId xmlns:a16="http://schemas.microsoft.com/office/drawing/2014/main" id="{8B5CFB75-6491-187E-7C10-F92B1E0A3D9E}"/>
                  </a:ext>
                </a:extLst>
              </p:cNvPr>
              <p:cNvSpPr txBox="1"/>
              <p:nvPr/>
            </p:nvSpPr>
            <p:spPr>
              <a:xfrm>
                <a:off x="7000386" y="4666831"/>
                <a:ext cx="119747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100">
                    <a:solidFill>
                      <a:schemeClr val="accent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企業見習</a:t>
                </a:r>
              </a:p>
            </p:txBody>
          </p:sp>
          <p:sp>
            <p:nvSpPr>
              <p:cNvPr id="2281" name="Google Shape;2316;p39">
                <a:extLst>
                  <a:ext uri="{FF2B5EF4-FFF2-40B4-BE49-F238E27FC236}">
                    <a16:creationId xmlns:a16="http://schemas.microsoft.com/office/drawing/2014/main" id="{22724C51-2E6C-2BC0-EB14-0DE52D3C9AA2}"/>
                  </a:ext>
                </a:extLst>
              </p:cNvPr>
              <p:cNvSpPr txBox="1"/>
              <p:nvPr/>
            </p:nvSpPr>
            <p:spPr>
              <a:xfrm>
                <a:off x="7063284" y="3780376"/>
                <a:ext cx="1286400" cy="53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sz="160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Barlow"/>
                    <a:sym typeface="Barlow"/>
                  </a:rPr>
                  <a:t>   </a:t>
                </a:r>
                <a:r>
                  <a:rPr lang="en-US" altLang="zh-TW" sz="16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Barlow"/>
                    <a:sym typeface="Barlow"/>
                  </a:rPr>
                  <a:t>7</a:t>
                </a:r>
                <a:r>
                  <a:rPr lang="zh-TW" altLang="en-US" sz="160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Barlow"/>
                    <a:sym typeface="Barlow"/>
                  </a:rPr>
                  <a:t>、</a:t>
                </a:r>
                <a:r>
                  <a:rPr lang="en-US" altLang="zh-TW" sz="16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Barlow"/>
                    <a:sym typeface="Barlow"/>
                  </a:rPr>
                  <a:t>8</a:t>
                </a:r>
                <a:r>
                  <a:rPr lang="zh-TW" altLang="en-US" sz="160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Barlow"/>
                    <a:sym typeface="Barlow"/>
                  </a:rPr>
                  <a:t>月</a:t>
                </a:r>
              </a:p>
            </p:txBody>
          </p:sp>
        </p:grpSp>
      </p:grpSp>
      <p:sp>
        <p:nvSpPr>
          <p:cNvPr id="2" name="Google Shape;2318;p39">
            <a:extLst>
              <a:ext uri="{FF2B5EF4-FFF2-40B4-BE49-F238E27FC236}">
                <a16:creationId xmlns:a16="http://schemas.microsoft.com/office/drawing/2014/main" id="{90CD826C-67A1-4DC9-44C2-06F333DBFAA7}"/>
              </a:ext>
            </a:extLst>
          </p:cNvPr>
          <p:cNvSpPr txBox="1"/>
          <p:nvPr/>
        </p:nvSpPr>
        <p:spPr>
          <a:xfrm>
            <a:off x="3860197" y="1468851"/>
            <a:ext cx="146935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  <a:t>簽訂合作意向</a:t>
            </a:r>
            <a:endParaRPr lang="en-US" altLang="zh-TW" sz="16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Barlow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  <a:t>實習職缺登錄</a:t>
            </a:r>
            <a:endParaRPr sz="16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Barlow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22BC67D-FF78-D014-AD61-8A5CE5AA89F8}"/>
              </a:ext>
            </a:extLst>
          </p:cNvPr>
          <p:cNvSpPr/>
          <p:nvPr/>
        </p:nvSpPr>
        <p:spPr>
          <a:xfrm>
            <a:off x="3789612" y="1468851"/>
            <a:ext cx="1349752" cy="542099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52D99190-8B60-ACE1-6692-AC00B8144371}"/>
              </a:ext>
            </a:extLst>
          </p:cNvPr>
          <p:cNvGrpSpPr/>
          <p:nvPr/>
        </p:nvGrpSpPr>
        <p:grpSpPr>
          <a:xfrm>
            <a:off x="5945220" y="1463029"/>
            <a:ext cx="1539944" cy="542099"/>
            <a:chOff x="6863174" y="4437544"/>
            <a:chExt cx="1539944" cy="542099"/>
          </a:xfrm>
        </p:grpSpPr>
        <p:sp>
          <p:nvSpPr>
            <p:cNvPr id="7" name="Google Shape;2318;p39">
              <a:extLst>
                <a:ext uri="{FF2B5EF4-FFF2-40B4-BE49-F238E27FC236}">
                  <a16:creationId xmlns:a16="http://schemas.microsoft.com/office/drawing/2014/main" id="{760AACE9-EE3A-BA76-2BD6-47AADF41D38D}"/>
                </a:ext>
              </a:extLst>
            </p:cNvPr>
            <p:cNvSpPr txBox="1"/>
            <p:nvPr/>
          </p:nvSpPr>
          <p:spPr>
            <a:xfrm>
              <a:off x="6933759" y="4437544"/>
              <a:ext cx="1469359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Barlow"/>
                </a:rPr>
                <a:t>媒合作業</a:t>
              </a:r>
              <a:endParaRPr lang="en-US" altLang="zh-TW" sz="1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16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Barlow"/>
                </a:rPr>
                <a:t>(</a:t>
              </a:r>
              <a:r>
                <a:rPr lang="zh-TW" altLang="en-US" sz="16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Barlow"/>
                </a:rPr>
                <a:t>媒合活動</a:t>
              </a:r>
              <a:r>
                <a:rPr lang="en-US" altLang="zh-TW" sz="16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Barlow"/>
                </a:rPr>
                <a:t>)</a:t>
              </a:r>
              <a:endParaRPr sz="1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918BC50-EF8C-1039-F511-11AEF3BE3F1D}"/>
                </a:ext>
              </a:extLst>
            </p:cNvPr>
            <p:cNvSpPr/>
            <p:nvPr/>
          </p:nvSpPr>
          <p:spPr>
            <a:xfrm>
              <a:off x="6863174" y="4437544"/>
              <a:ext cx="1349752" cy="542099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035E4DD1-D57D-1640-EC98-FC914BF99330}"/>
              </a:ext>
            </a:extLst>
          </p:cNvPr>
          <p:cNvGrpSpPr/>
          <p:nvPr/>
        </p:nvGrpSpPr>
        <p:grpSpPr>
          <a:xfrm>
            <a:off x="391126" y="3785973"/>
            <a:ext cx="1339289" cy="647510"/>
            <a:chOff x="7929718" y="2799679"/>
            <a:chExt cx="1339289" cy="647510"/>
          </a:xfrm>
        </p:grpSpPr>
        <p:grpSp>
          <p:nvGrpSpPr>
            <p:cNvPr id="24" name="Google Shape;2307;p39">
              <a:extLst>
                <a:ext uri="{FF2B5EF4-FFF2-40B4-BE49-F238E27FC236}">
                  <a16:creationId xmlns:a16="http://schemas.microsoft.com/office/drawing/2014/main" id="{BAF8D5DD-5248-5680-F2E7-F5CFCA14BC36}"/>
                </a:ext>
              </a:extLst>
            </p:cNvPr>
            <p:cNvGrpSpPr/>
            <p:nvPr/>
          </p:nvGrpSpPr>
          <p:grpSpPr>
            <a:xfrm>
              <a:off x="7929718" y="2973789"/>
              <a:ext cx="473400" cy="473400"/>
              <a:chOff x="6880814" y="3576300"/>
              <a:chExt cx="473400" cy="473400"/>
            </a:xfrm>
          </p:grpSpPr>
          <p:sp>
            <p:nvSpPr>
              <p:cNvPr id="2272" name="Google Shape;2308;p39">
                <a:extLst>
                  <a:ext uri="{FF2B5EF4-FFF2-40B4-BE49-F238E27FC236}">
                    <a16:creationId xmlns:a16="http://schemas.microsoft.com/office/drawing/2014/main" id="{098419BB-15E9-6BD6-DA04-EC42AC611E3C}"/>
                  </a:ext>
                </a:extLst>
              </p:cNvPr>
              <p:cNvSpPr/>
              <p:nvPr/>
            </p:nvSpPr>
            <p:spPr>
              <a:xfrm rot="-2700000">
                <a:off x="6950142" y="3645628"/>
                <a:ext cx="334744" cy="334744"/>
              </a:xfrm>
              <a:prstGeom prst="teardrop">
                <a:avLst>
                  <a:gd name="adj" fmla="val 1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2282" name="Google Shape;2309;p39">
                <a:extLst>
                  <a:ext uri="{FF2B5EF4-FFF2-40B4-BE49-F238E27FC236}">
                    <a16:creationId xmlns:a16="http://schemas.microsoft.com/office/drawing/2014/main" id="{D796D207-3918-027B-B764-230BCD1C99D9}"/>
                  </a:ext>
                </a:extLst>
              </p:cNvPr>
              <p:cNvSpPr/>
              <p:nvPr/>
            </p:nvSpPr>
            <p:spPr>
              <a:xfrm flipH="1">
                <a:off x="7050464" y="3752502"/>
                <a:ext cx="134100" cy="134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2"/>
                    </a:solidFill>
                    <a:latin typeface="Barlow"/>
                    <a:ea typeface="Barlow"/>
                    <a:cs typeface="Barlow"/>
                    <a:sym typeface="Barlow"/>
                  </a:rPr>
                  <a:t>6</a:t>
                </a:r>
                <a:endParaRPr sz="600" dirty="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  <p:sp>
          <p:nvSpPr>
            <p:cNvPr id="28" name="Google Shape;2316;p39">
              <a:extLst>
                <a:ext uri="{FF2B5EF4-FFF2-40B4-BE49-F238E27FC236}">
                  <a16:creationId xmlns:a16="http://schemas.microsoft.com/office/drawing/2014/main" id="{0BA6DA6E-6EE5-40B1-1622-FB8988352DD7}"/>
                </a:ext>
              </a:extLst>
            </p:cNvPr>
            <p:cNvSpPr txBox="1"/>
            <p:nvPr/>
          </p:nvSpPr>
          <p:spPr>
            <a:xfrm>
              <a:off x="7982607" y="2799679"/>
              <a:ext cx="1286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rPr>
                <a:t>4</a:t>
              </a:r>
              <a:r>
                <a:rPr lang="zh-TW" altLang="en-US" sz="160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arlow"/>
                  <a:sym typeface="Barlow"/>
                </a:rPr>
                <a:t>月</a:t>
              </a:r>
            </a:p>
          </p:txBody>
        </p:sp>
      </p:grpSp>
      <p:sp>
        <p:nvSpPr>
          <p:cNvPr id="2283" name="Google Shape;2318;p39">
            <a:extLst>
              <a:ext uri="{FF2B5EF4-FFF2-40B4-BE49-F238E27FC236}">
                <a16:creationId xmlns:a16="http://schemas.microsoft.com/office/drawing/2014/main" id="{52324764-611B-ABAB-EC70-477E29F28215}"/>
              </a:ext>
            </a:extLst>
          </p:cNvPr>
          <p:cNvSpPr txBox="1"/>
          <p:nvPr/>
        </p:nvSpPr>
        <p:spPr>
          <a:xfrm>
            <a:off x="68917" y="4427401"/>
            <a:ext cx="180161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  <a:t>MJ</a:t>
            </a:r>
            <a:r>
              <a:rPr lang="zh-TW" altLang="en-US" sz="1600" b="1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  <a:t>計畫企業實習</a:t>
            </a:r>
            <a:br>
              <a:rPr lang="en-US" altLang="zh-TW" sz="1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</a:br>
            <a:r>
              <a:rPr lang="zh-TW" altLang="en-US" sz="1600" b="1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  <a:t>說明會</a:t>
            </a:r>
            <a:endParaRPr sz="16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Barlow"/>
            </a:endParaRPr>
          </a:p>
        </p:txBody>
      </p:sp>
      <p:sp>
        <p:nvSpPr>
          <p:cNvPr id="2284" name="矩形 2283">
            <a:extLst>
              <a:ext uri="{FF2B5EF4-FFF2-40B4-BE49-F238E27FC236}">
                <a16:creationId xmlns:a16="http://schemas.microsoft.com/office/drawing/2014/main" id="{D03A295C-CEC8-6C05-4D9F-AE96808A06AB}"/>
              </a:ext>
            </a:extLst>
          </p:cNvPr>
          <p:cNvSpPr/>
          <p:nvPr/>
        </p:nvSpPr>
        <p:spPr>
          <a:xfrm>
            <a:off x="84393" y="4427401"/>
            <a:ext cx="1801614" cy="542099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形 12">
            <a:extLst>
              <a:ext uri="{FF2B5EF4-FFF2-40B4-BE49-F238E27FC236}">
                <a16:creationId xmlns:a16="http://schemas.microsoft.com/office/drawing/2014/main" id="{1E9E8107-0825-8326-E3B3-5B35B80CA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5926" y="193720"/>
            <a:ext cx="1643159" cy="823759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79573CCE-D3DC-12B3-5E70-B18E725C32BB}"/>
              </a:ext>
            </a:extLst>
          </p:cNvPr>
          <p:cNvGrpSpPr/>
          <p:nvPr/>
        </p:nvGrpSpPr>
        <p:grpSpPr>
          <a:xfrm>
            <a:off x="296707" y="1542496"/>
            <a:ext cx="722601" cy="1922904"/>
            <a:chOff x="5435079" y="1200360"/>
            <a:chExt cx="1138906" cy="3030728"/>
          </a:xfrm>
        </p:grpSpPr>
        <p:sp>
          <p:nvSpPr>
            <p:cNvPr id="6" name="Google Shape;409;p15">
              <a:extLst>
                <a:ext uri="{FF2B5EF4-FFF2-40B4-BE49-F238E27FC236}">
                  <a16:creationId xmlns:a16="http://schemas.microsoft.com/office/drawing/2014/main" id="{E95B6657-DD5C-F7E8-7BEC-9121E07CF47A}"/>
                </a:ext>
              </a:extLst>
            </p:cNvPr>
            <p:cNvSpPr/>
            <p:nvPr/>
          </p:nvSpPr>
          <p:spPr>
            <a:xfrm>
              <a:off x="5435079" y="2774064"/>
              <a:ext cx="952575" cy="551271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71;p15">
              <a:extLst>
                <a:ext uri="{FF2B5EF4-FFF2-40B4-BE49-F238E27FC236}">
                  <a16:creationId xmlns:a16="http://schemas.microsoft.com/office/drawing/2014/main" id="{14A04263-5DB8-FBF7-225E-1619BC45053B}"/>
                </a:ext>
              </a:extLst>
            </p:cNvPr>
            <p:cNvSpPr/>
            <p:nvPr/>
          </p:nvSpPr>
          <p:spPr>
            <a:xfrm>
              <a:off x="5811531" y="3865762"/>
              <a:ext cx="630998" cy="365326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72;p15">
              <a:extLst>
                <a:ext uri="{FF2B5EF4-FFF2-40B4-BE49-F238E27FC236}">
                  <a16:creationId xmlns:a16="http://schemas.microsoft.com/office/drawing/2014/main" id="{F6B59E8D-9DE7-A75A-6B50-02F7250302AF}"/>
                </a:ext>
              </a:extLst>
            </p:cNvPr>
            <p:cNvSpPr/>
            <p:nvPr/>
          </p:nvSpPr>
          <p:spPr>
            <a:xfrm>
              <a:off x="5942803" y="3519667"/>
              <a:ext cx="631182" cy="634232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73;p15">
              <a:extLst>
                <a:ext uri="{FF2B5EF4-FFF2-40B4-BE49-F238E27FC236}">
                  <a16:creationId xmlns:a16="http://schemas.microsoft.com/office/drawing/2014/main" id="{59C01FCF-8717-7F2E-8E40-E28330060432}"/>
                </a:ext>
              </a:extLst>
            </p:cNvPr>
            <p:cNvSpPr/>
            <p:nvPr/>
          </p:nvSpPr>
          <p:spPr>
            <a:xfrm>
              <a:off x="5942803" y="3421716"/>
              <a:ext cx="630817" cy="365487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74;p15">
              <a:extLst>
                <a:ext uri="{FF2B5EF4-FFF2-40B4-BE49-F238E27FC236}">
                  <a16:creationId xmlns:a16="http://schemas.microsoft.com/office/drawing/2014/main" id="{E488B368-8BE1-CBB8-8FA7-443170067AE5}"/>
                </a:ext>
              </a:extLst>
            </p:cNvPr>
            <p:cNvSpPr/>
            <p:nvPr/>
          </p:nvSpPr>
          <p:spPr>
            <a:xfrm>
              <a:off x="5942704" y="3372570"/>
              <a:ext cx="630998" cy="365145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38F3ABEC-A6B8-75E0-430A-D7429407BF38}"/>
                </a:ext>
              </a:extLst>
            </p:cNvPr>
            <p:cNvGrpSpPr/>
            <p:nvPr/>
          </p:nvGrpSpPr>
          <p:grpSpPr>
            <a:xfrm>
              <a:off x="5506922" y="1200360"/>
              <a:ext cx="905563" cy="2957687"/>
              <a:chOff x="5506922" y="1200360"/>
              <a:chExt cx="905563" cy="2957687"/>
            </a:xfrm>
          </p:grpSpPr>
          <p:sp>
            <p:nvSpPr>
              <p:cNvPr id="18" name="Google Shape;410;p15">
                <a:extLst>
                  <a:ext uri="{FF2B5EF4-FFF2-40B4-BE49-F238E27FC236}">
                    <a16:creationId xmlns:a16="http://schemas.microsoft.com/office/drawing/2014/main" id="{2BBA4CE9-83CB-914B-9616-7681DFC42B3B}"/>
                  </a:ext>
                </a:extLst>
              </p:cNvPr>
              <p:cNvSpPr/>
              <p:nvPr/>
            </p:nvSpPr>
            <p:spPr>
              <a:xfrm>
                <a:off x="5640214" y="2866518"/>
                <a:ext cx="531313" cy="307427"/>
              </a:xfrm>
              <a:custGeom>
                <a:avLst/>
                <a:gdLst/>
                <a:ahLst/>
                <a:cxnLst/>
                <a:rect l="l" t="t" r="r" b="b"/>
                <a:pathLst>
                  <a:path w="762723" h="441198" extrusionOk="0">
                    <a:moveTo>
                      <a:pt x="762723" y="220599"/>
                    </a:moveTo>
                    <a:cubicBezTo>
                      <a:pt x="762723" y="342432"/>
                      <a:pt x="591982" y="441198"/>
                      <a:pt x="381362" y="441198"/>
                    </a:cubicBezTo>
                    <a:cubicBezTo>
                      <a:pt x="170741" y="441198"/>
                      <a:pt x="0" y="342432"/>
                      <a:pt x="0" y="220599"/>
                    </a:cubicBezTo>
                    <a:cubicBezTo>
                      <a:pt x="0" y="98765"/>
                      <a:pt x="170741" y="0"/>
                      <a:pt x="381362" y="0"/>
                    </a:cubicBezTo>
                    <a:cubicBezTo>
                      <a:pt x="591982" y="0"/>
                      <a:pt x="762723" y="98765"/>
                      <a:pt x="762723" y="220599"/>
                    </a:cubicBezTo>
                    <a:close/>
                  </a:path>
                </a:pathLst>
              </a:custGeom>
              <a:solidFill>
                <a:srgbClr val="EDEFF9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11;p15">
                <a:extLst>
                  <a:ext uri="{FF2B5EF4-FFF2-40B4-BE49-F238E27FC236}">
                    <a16:creationId xmlns:a16="http://schemas.microsoft.com/office/drawing/2014/main" id="{71F60267-957F-CF5E-8D94-4C95752BDE9C}"/>
                  </a:ext>
                </a:extLst>
              </p:cNvPr>
              <p:cNvSpPr/>
              <p:nvPr/>
            </p:nvSpPr>
            <p:spPr>
              <a:xfrm>
                <a:off x="5827604" y="2921804"/>
                <a:ext cx="151501" cy="87741"/>
              </a:xfrm>
              <a:custGeom>
                <a:avLst/>
                <a:gdLst/>
                <a:ahLst/>
                <a:cxnLst/>
                <a:rect l="l" t="t" r="r" b="b"/>
                <a:pathLst>
                  <a:path w="217486" h="125920" extrusionOk="0">
                    <a:moveTo>
                      <a:pt x="217486" y="62960"/>
                    </a:moveTo>
                    <a:cubicBezTo>
                      <a:pt x="217486" y="97732"/>
                      <a:pt x="168800" y="125920"/>
                      <a:pt x="108743" y="125920"/>
                    </a:cubicBezTo>
                    <a:cubicBezTo>
                      <a:pt x="48686" y="125920"/>
                      <a:pt x="0" y="97732"/>
                      <a:pt x="0" y="62960"/>
                    </a:cubicBezTo>
                    <a:cubicBezTo>
                      <a:pt x="0" y="28188"/>
                      <a:pt x="48686" y="0"/>
                      <a:pt x="108743" y="0"/>
                    </a:cubicBezTo>
                    <a:cubicBezTo>
                      <a:pt x="168800" y="0"/>
                      <a:pt x="217486" y="28188"/>
                      <a:pt x="217486" y="62960"/>
                    </a:cubicBezTo>
                    <a:close/>
                  </a:path>
                </a:pathLst>
              </a:custGeom>
              <a:solidFill>
                <a:srgbClr val="EDEF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12;p15">
                <a:extLst>
                  <a:ext uri="{FF2B5EF4-FFF2-40B4-BE49-F238E27FC236}">
                    <a16:creationId xmlns:a16="http://schemas.microsoft.com/office/drawing/2014/main" id="{8983D3D9-6F74-062D-D051-5D53252FEDA1}"/>
                  </a:ext>
                </a:extLst>
              </p:cNvPr>
              <p:cNvSpPr/>
              <p:nvPr/>
            </p:nvSpPr>
            <p:spPr>
              <a:xfrm>
                <a:off x="5833033" y="2384073"/>
                <a:ext cx="145674" cy="573836"/>
              </a:xfrm>
              <a:custGeom>
                <a:avLst/>
                <a:gdLst/>
                <a:ahLst/>
                <a:cxnLst/>
                <a:rect l="l" t="t" r="r" b="b"/>
                <a:pathLst>
                  <a:path w="209121" h="823531" extrusionOk="0">
                    <a:moveTo>
                      <a:pt x="0" y="0"/>
                    </a:moveTo>
                    <a:lnTo>
                      <a:pt x="209121" y="0"/>
                    </a:lnTo>
                    <a:lnTo>
                      <a:pt x="209121" y="823532"/>
                    </a:lnTo>
                    <a:lnTo>
                      <a:pt x="0" y="823532"/>
                    </a:lnTo>
                    <a:close/>
                  </a:path>
                </a:pathLst>
              </a:custGeom>
              <a:solidFill>
                <a:srgbClr val="EDEF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13;p15">
                <a:extLst>
                  <a:ext uri="{FF2B5EF4-FFF2-40B4-BE49-F238E27FC236}">
                    <a16:creationId xmlns:a16="http://schemas.microsoft.com/office/drawing/2014/main" id="{36EEFAD6-4B21-12AD-E944-16338212A6FF}"/>
                  </a:ext>
                </a:extLst>
              </p:cNvPr>
              <p:cNvSpPr/>
              <p:nvPr/>
            </p:nvSpPr>
            <p:spPr>
              <a:xfrm>
                <a:off x="5826081" y="2302544"/>
                <a:ext cx="174077" cy="404685"/>
              </a:xfrm>
              <a:custGeom>
                <a:avLst/>
                <a:gdLst/>
                <a:ahLst/>
                <a:cxnLst/>
                <a:rect l="l" t="t" r="r" b="b"/>
                <a:pathLst>
                  <a:path w="249895" h="580777" extrusionOk="0">
                    <a:moveTo>
                      <a:pt x="0" y="107670"/>
                    </a:moveTo>
                    <a:cubicBezTo>
                      <a:pt x="0" y="107670"/>
                      <a:pt x="5703" y="277025"/>
                      <a:pt x="125948" y="580777"/>
                    </a:cubicBezTo>
                    <a:cubicBezTo>
                      <a:pt x="125948" y="580777"/>
                      <a:pt x="237923" y="336175"/>
                      <a:pt x="249520" y="102527"/>
                    </a:cubicBezTo>
                    <a:cubicBezTo>
                      <a:pt x="261117" y="-131122"/>
                      <a:pt x="0" y="107670"/>
                      <a:pt x="0" y="107670"/>
                    </a:cubicBezTo>
                    <a:close/>
                  </a:path>
                </a:pathLst>
              </a:custGeom>
              <a:solidFill>
                <a:srgbClr val="FFB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414;p15">
                <a:extLst>
                  <a:ext uri="{FF2B5EF4-FFF2-40B4-BE49-F238E27FC236}">
                    <a16:creationId xmlns:a16="http://schemas.microsoft.com/office/drawing/2014/main" id="{5A64BA63-8E45-F9B0-3C1A-393E46123997}"/>
                  </a:ext>
                </a:extLst>
              </p:cNvPr>
              <p:cNvSpPr/>
              <p:nvPr/>
            </p:nvSpPr>
            <p:spPr>
              <a:xfrm>
                <a:off x="5506922" y="1933287"/>
                <a:ext cx="277045" cy="435853"/>
              </a:xfrm>
              <a:custGeom>
                <a:avLst/>
                <a:gdLst/>
                <a:ahLst/>
                <a:cxnLst/>
                <a:rect l="l" t="t" r="r" b="b"/>
                <a:pathLst>
                  <a:path w="397711" h="625506" extrusionOk="0">
                    <a:moveTo>
                      <a:pt x="311306" y="0"/>
                    </a:moveTo>
                    <a:lnTo>
                      <a:pt x="33079" y="271272"/>
                    </a:lnTo>
                    <a:lnTo>
                      <a:pt x="0" y="625507"/>
                    </a:lnTo>
                    <a:lnTo>
                      <a:pt x="336495" y="456438"/>
                    </a:lnTo>
                    <a:lnTo>
                      <a:pt x="397711" y="24384"/>
                    </a:lnTo>
                    <a:lnTo>
                      <a:pt x="3113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415;p15">
                <a:extLst>
                  <a:ext uri="{FF2B5EF4-FFF2-40B4-BE49-F238E27FC236}">
                    <a16:creationId xmlns:a16="http://schemas.microsoft.com/office/drawing/2014/main" id="{F1B731D2-5731-7778-CAFB-A8252F6AC99F}"/>
                  </a:ext>
                </a:extLst>
              </p:cNvPr>
              <p:cNvSpPr/>
              <p:nvPr/>
            </p:nvSpPr>
            <p:spPr>
              <a:xfrm>
                <a:off x="6043665" y="1933287"/>
                <a:ext cx="277045" cy="435853"/>
              </a:xfrm>
              <a:custGeom>
                <a:avLst/>
                <a:gdLst/>
                <a:ahLst/>
                <a:cxnLst/>
                <a:rect l="l" t="t" r="r" b="b"/>
                <a:pathLst>
                  <a:path w="397710" h="625506" extrusionOk="0">
                    <a:moveTo>
                      <a:pt x="86405" y="0"/>
                    </a:moveTo>
                    <a:lnTo>
                      <a:pt x="364537" y="271272"/>
                    </a:lnTo>
                    <a:lnTo>
                      <a:pt x="397711" y="625507"/>
                    </a:lnTo>
                    <a:lnTo>
                      <a:pt x="59980" y="444722"/>
                    </a:lnTo>
                    <a:lnTo>
                      <a:pt x="0" y="24384"/>
                    </a:lnTo>
                    <a:lnTo>
                      <a:pt x="864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416;p15">
                <a:extLst>
                  <a:ext uri="{FF2B5EF4-FFF2-40B4-BE49-F238E27FC236}">
                    <a16:creationId xmlns:a16="http://schemas.microsoft.com/office/drawing/2014/main" id="{D6178CC9-721A-0660-62F8-092E7B926030}"/>
                  </a:ext>
                </a:extLst>
              </p:cNvPr>
              <p:cNvSpPr/>
              <p:nvPr/>
            </p:nvSpPr>
            <p:spPr>
              <a:xfrm>
                <a:off x="5815023" y="2295867"/>
                <a:ext cx="192687" cy="111502"/>
              </a:xfrm>
              <a:custGeom>
                <a:avLst/>
                <a:gdLst/>
                <a:ahLst/>
                <a:cxnLst/>
                <a:rect l="l" t="t" r="r" b="b"/>
                <a:pathLst>
                  <a:path w="276610" h="160020" extrusionOk="0">
                    <a:moveTo>
                      <a:pt x="276611" y="80010"/>
                    </a:moveTo>
                    <a:cubicBezTo>
                      <a:pt x="276611" y="124198"/>
                      <a:pt x="214689" y="160020"/>
                      <a:pt x="138305" y="160020"/>
                    </a:cubicBezTo>
                    <a:cubicBezTo>
                      <a:pt x="61921" y="160020"/>
                      <a:pt x="0" y="124198"/>
                      <a:pt x="0" y="80010"/>
                    </a:cubicBezTo>
                    <a:cubicBezTo>
                      <a:pt x="0" y="35822"/>
                      <a:pt x="61921" y="0"/>
                      <a:pt x="138305" y="0"/>
                    </a:cubicBezTo>
                    <a:cubicBezTo>
                      <a:pt x="214689" y="0"/>
                      <a:pt x="276611" y="35822"/>
                      <a:pt x="276611" y="80010"/>
                    </a:cubicBezTo>
                    <a:close/>
                  </a:path>
                </a:pathLst>
              </a:custGeom>
              <a:solidFill>
                <a:srgbClr val="42495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417;p15">
                <a:extLst>
                  <a:ext uri="{FF2B5EF4-FFF2-40B4-BE49-F238E27FC236}">
                    <a16:creationId xmlns:a16="http://schemas.microsoft.com/office/drawing/2014/main" id="{EEF66458-F012-87AA-DAC1-A30967216DDF}"/>
                  </a:ext>
                </a:extLst>
              </p:cNvPr>
              <p:cNvSpPr/>
              <p:nvPr/>
            </p:nvSpPr>
            <p:spPr>
              <a:xfrm>
                <a:off x="5765295" y="2245691"/>
                <a:ext cx="291811" cy="52034"/>
              </a:xfrm>
              <a:custGeom>
                <a:avLst/>
                <a:gdLst/>
                <a:ahLst/>
                <a:cxnLst/>
                <a:rect l="l" t="t" r="r" b="b"/>
                <a:pathLst>
                  <a:path w="418908" h="74675" extrusionOk="0">
                    <a:moveTo>
                      <a:pt x="0" y="72009"/>
                    </a:moveTo>
                    <a:lnTo>
                      <a:pt x="0" y="0"/>
                    </a:lnTo>
                    <a:lnTo>
                      <a:pt x="418908" y="0"/>
                    </a:lnTo>
                    <a:lnTo>
                      <a:pt x="418908" y="74676"/>
                    </a:lnTo>
                    <a:lnTo>
                      <a:pt x="0" y="72009"/>
                    </a:ln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18;p15">
                <a:extLst>
                  <a:ext uri="{FF2B5EF4-FFF2-40B4-BE49-F238E27FC236}">
                    <a16:creationId xmlns:a16="http://schemas.microsoft.com/office/drawing/2014/main" id="{E2C9FE8A-2653-56F6-CE57-C677EA345926}"/>
                  </a:ext>
                </a:extLst>
              </p:cNvPr>
              <p:cNvSpPr/>
              <p:nvPr/>
            </p:nvSpPr>
            <p:spPr>
              <a:xfrm>
                <a:off x="5765295" y="2211245"/>
                <a:ext cx="292142" cy="169111"/>
              </a:xfrm>
              <a:custGeom>
                <a:avLst/>
                <a:gdLst/>
                <a:ahLst/>
                <a:cxnLst/>
                <a:rect l="l" t="t" r="r" b="b"/>
                <a:pathLst>
                  <a:path w="419383" h="242697" extrusionOk="0">
                    <a:moveTo>
                      <a:pt x="419384" y="121348"/>
                    </a:moveTo>
                    <a:cubicBezTo>
                      <a:pt x="419384" y="188367"/>
                      <a:pt x="325501" y="242697"/>
                      <a:pt x="209692" y="242697"/>
                    </a:cubicBezTo>
                    <a:cubicBezTo>
                      <a:pt x="93882" y="242697"/>
                      <a:pt x="0" y="188367"/>
                      <a:pt x="0" y="121348"/>
                    </a:cubicBezTo>
                    <a:cubicBezTo>
                      <a:pt x="0" y="54330"/>
                      <a:pt x="93882" y="0"/>
                      <a:pt x="209692" y="0"/>
                    </a:cubicBezTo>
                    <a:cubicBezTo>
                      <a:pt x="325501" y="0"/>
                      <a:pt x="419384" y="54329"/>
                      <a:pt x="419384" y="12134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419;p15">
                <a:extLst>
                  <a:ext uri="{FF2B5EF4-FFF2-40B4-BE49-F238E27FC236}">
                    <a16:creationId xmlns:a16="http://schemas.microsoft.com/office/drawing/2014/main" id="{805CC1CB-B94F-D2E9-1D02-10FC96A90D66}"/>
                  </a:ext>
                </a:extLst>
              </p:cNvPr>
              <p:cNvSpPr/>
              <p:nvPr/>
            </p:nvSpPr>
            <p:spPr>
              <a:xfrm>
                <a:off x="5732651" y="2116535"/>
                <a:ext cx="356504" cy="206278"/>
              </a:xfrm>
              <a:custGeom>
                <a:avLst/>
                <a:gdLst/>
                <a:ahLst/>
                <a:cxnLst/>
                <a:rect l="l" t="t" r="r" b="b"/>
                <a:pathLst>
                  <a:path w="511777" h="296036" extrusionOk="0">
                    <a:moveTo>
                      <a:pt x="511777" y="148019"/>
                    </a:moveTo>
                    <a:cubicBezTo>
                      <a:pt x="511777" y="229767"/>
                      <a:pt x="397212" y="296037"/>
                      <a:pt x="255889" y="296037"/>
                    </a:cubicBezTo>
                    <a:cubicBezTo>
                      <a:pt x="114565" y="296037"/>
                      <a:pt x="0" y="229767"/>
                      <a:pt x="0" y="148019"/>
                    </a:cubicBezTo>
                    <a:cubicBezTo>
                      <a:pt x="0" y="66270"/>
                      <a:pt x="114565" y="0"/>
                      <a:pt x="255889" y="0"/>
                    </a:cubicBezTo>
                    <a:cubicBezTo>
                      <a:pt x="397212" y="0"/>
                      <a:pt x="511777" y="66270"/>
                      <a:pt x="511777" y="148019"/>
                    </a:cubicBezTo>
                    <a:close/>
                  </a:path>
                </a:pathLst>
              </a:custGeom>
              <a:solidFill>
                <a:srgbClr val="EDEF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420;p15">
                <a:extLst>
                  <a:ext uri="{FF2B5EF4-FFF2-40B4-BE49-F238E27FC236}">
                    <a16:creationId xmlns:a16="http://schemas.microsoft.com/office/drawing/2014/main" id="{73B77AAE-6AA6-EED8-74FC-C5120D488587}"/>
                  </a:ext>
                </a:extLst>
              </p:cNvPr>
              <p:cNvSpPr/>
              <p:nvPr/>
            </p:nvSpPr>
            <p:spPr>
              <a:xfrm>
                <a:off x="5721353" y="1200493"/>
                <a:ext cx="382096" cy="1072302"/>
              </a:xfrm>
              <a:custGeom>
                <a:avLst/>
                <a:gdLst/>
                <a:ahLst/>
                <a:cxnLst/>
                <a:rect l="l" t="t" r="r" b="b"/>
                <a:pathLst>
                  <a:path w="548516" h="1538895" extrusionOk="0">
                    <a:moveTo>
                      <a:pt x="548433" y="1199007"/>
                    </a:moveTo>
                    <a:lnTo>
                      <a:pt x="548433" y="1199007"/>
                    </a:lnTo>
                    <a:cubicBezTo>
                      <a:pt x="548433" y="1210913"/>
                      <a:pt x="548433" y="1222629"/>
                      <a:pt x="548433" y="1233964"/>
                    </a:cubicBezTo>
                    <a:cubicBezTo>
                      <a:pt x="548433" y="1243489"/>
                      <a:pt x="548433" y="1253014"/>
                      <a:pt x="548433" y="1262539"/>
                    </a:cubicBezTo>
                    <a:cubicBezTo>
                      <a:pt x="548433" y="1275398"/>
                      <a:pt x="547767" y="1287685"/>
                      <a:pt x="547292" y="1299686"/>
                    </a:cubicBezTo>
                    <a:cubicBezTo>
                      <a:pt x="547292" y="1314641"/>
                      <a:pt x="546246" y="1328833"/>
                      <a:pt x="545486" y="1342454"/>
                    </a:cubicBezTo>
                    <a:cubicBezTo>
                      <a:pt x="544725" y="1356074"/>
                      <a:pt x="544060" y="1369409"/>
                      <a:pt x="543109" y="1381697"/>
                    </a:cubicBezTo>
                    <a:cubicBezTo>
                      <a:pt x="539212" y="1435513"/>
                      <a:pt x="539307" y="1475137"/>
                      <a:pt x="532653" y="1490662"/>
                    </a:cubicBezTo>
                    <a:cubicBezTo>
                      <a:pt x="496437" y="1575530"/>
                      <a:pt x="373911" y="1528762"/>
                      <a:pt x="313456" y="1498283"/>
                    </a:cubicBezTo>
                    <a:cubicBezTo>
                      <a:pt x="291118" y="1487043"/>
                      <a:pt x="276384" y="1477804"/>
                      <a:pt x="276384" y="1477804"/>
                    </a:cubicBezTo>
                    <a:lnTo>
                      <a:pt x="270871" y="1477804"/>
                    </a:lnTo>
                    <a:cubicBezTo>
                      <a:pt x="270871" y="1477804"/>
                      <a:pt x="253381" y="1487329"/>
                      <a:pt x="227526" y="1497616"/>
                    </a:cubicBezTo>
                    <a:cubicBezTo>
                      <a:pt x="164124" y="1523333"/>
                      <a:pt x="51104" y="1568958"/>
                      <a:pt x="19735" y="1490377"/>
                    </a:cubicBezTo>
                    <a:cubicBezTo>
                      <a:pt x="14127" y="1476280"/>
                      <a:pt x="8519" y="1429703"/>
                      <a:pt x="5097" y="1380935"/>
                    </a:cubicBezTo>
                    <a:cubicBezTo>
                      <a:pt x="4241" y="1368743"/>
                      <a:pt x="3481" y="1355693"/>
                      <a:pt x="2721" y="1341787"/>
                    </a:cubicBezTo>
                    <a:cubicBezTo>
                      <a:pt x="1960" y="1327880"/>
                      <a:pt x="1580" y="1314069"/>
                      <a:pt x="1010" y="1299115"/>
                    </a:cubicBezTo>
                    <a:cubicBezTo>
                      <a:pt x="1010" y="1287208"/>
                      <a:pt x="344" y="1274921"/>
                      <a:pt x="59" y="1262158"/>
                    </a:cubicBezTo>
                    <a:cubicBezTo>
                      <a:pt x="59" y="1252633"/>
                      <a:pt x="59" y="1243108"/>
                      <a:pt x="59" y="1233583"/>
                    </a:cubicBezTo>
                    <a:lnTo>
                      <a:pt x="59" y="1233583"/>
                    </a:lnTo>
                    <a:lnTo>
                      <a:pt x="59" y="1198626"/>
                    </a:lnTo>
                    <a:lnTo>
                      <a:pt x="59" y="1198626"/>
                    </a:lnTo>
                    <a:cubicBezTo>
                      <a:pt x="-1652" y="866299"/>
                      <a:pt x="33518" y="334899"/>
                      <a:pt x="149676" y="108109"/>
                    </a:cubicBezTo>
                    <a:cubicBezTo>
                      <a:pt x="183230" y="42481"/>
                      <a:pt x="223534" y="2381"/>
                      <a:pt x="271727" y="0"/>
                    </a:cubicBezTo>
                    <a:lnTo>
                      <a:pt x="271727" y="0"/>
                    </a:lnTo>
                    <a:lnTo>
                      <a:pt x="277240" y="0"/>
                    </a:lnTo>
                    <a:lnTo>
                      <a:pt x="277240" y="0"/>
                    </a:lnTo>
                    <a:cubicBezTo>
                      <a:pt x="324768" y="2476"/>
                      <a:pt x="365546" y="42386"/>
                      <a:pt x="399196" y="107728"/>
                    </a:cubicBezTo>
                    <a:cubicBezTo>
                      <a:pt x="513737" y="333661"/>
                      <a:pt x="550524" y="862965"/>
                      <a:pt x="548433" y="1199007"/>
                    </a:cubicBezTo>
                    <a:close/>
                  </a:path>
                </a:pathLst>
              </a:custGeom>
              <a:solidFill>
                <a:srgbClr val="EDEF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7" name="Google Shape;421;p15">
                <a:extLst>
                  <a:ext uri="{FF2B5EF4-FFF2-40B4-BE49-F238E27FC236}">
                    <a16:creationId xmlns:a16="http://schemas.microsoft.com/office/drawing/2014/main" id="{204BBFC2-8AAC-92E3-36D6-FD8B6E3924FE}"/>
                  </a:ext>
                </a:extLst>
              </p:cNvPr>
              <p:cNvSpPr/>
              <p:nvPr/>
            </p:nvSpPr>
            <p:spPr>
              <a:xfrm>
                <a:off x="5844489" y="1682607"/>
                <a:ext cx="134682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193342" h="193738" extrusionOk="0">
                    <a:moveTo>
                      <a:pt x="193342" y="96869"/>
                    </a:moveTo>
                    <a:cubicBezTo>
                      <a:pt x="193342" y="150369"/>
                      <a:pt x="150061" y="193739"/>
                      <a:pt x="96671" y="193739"/>
                    </a:cubicBezTo>
                    <a:cubicBezTo>
                      <a:pt x="43281" y="193739"/>
                      <a:pt x="0" y="150369"/>
                      <a:pt x="0" y="96869"/>
                    </a:cubicBezTo>
                    <a:cubicBezTo>
                      <a:pt x="0" y="43370"/>
                      <a:pt x="43281" y="0"/>
                      <a:pt x="96671" y="0"/>
                    </a:cubicBezTo>
                    <a:cubicBezTo>
                      <a:pt x="150061" y="0"/>
                      <a:pt x="193342" y="43370"/>
                      <a:pt x="193342" y="9686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422;p15">
                <a:extLst>
                  <a:ext uri="{FF2B5EF4-FFF2-40B4-BE49-F238E27FC236}">
                    <a16:creationId xmlns:a16="http://schemas.microsoft.com/office/drawing/2014/main" id="{D504D235-2C63-20FE-A0E6-495D7248195A}"/>
                  </a:ext>
                </a:extLst>
              </p:cNvPr>
              <p:cNvSpPr/>
              <p:nvPr/>
            </p:nvSpPr>
            <p:spPr>
              <a:xfrm>
                <a:off x="5834623" y="1672717"/>
                <a:ext cx="154414" cy="154775"/>
              </a:xfrm>
              <a:custGeom>
                <a:avLst/>
                <a:gdLst/>
                <a:ahLst/>
                <a:cxnLst/>
                <a:rect l="l" t="t" r="r" b="b"/>
                <a:pathLst>
                  <a:path w="221668" h="222122" extrusionOk="0">
                    <a:moveTo>
                      <a:pt x="110834" y="222123"/>
                    </a:moveTo>
                    <a:cubicBezTo>
                      <a:pt x="49623" y="222123"/>
                      <a:pt x="0" y="172402"/>
                      <a:pt x="0" y="111061"/>
                    </a:cubicBezTo>
                    <a:cubicBezTo>
                      <a:pt x="0" y="49720"/>
                      <a:pt x="49623" y="0"/>
                      <a:pt x="110834" y="0"/>
                    </a:cubicBezTo>
                    <a:cubicBezTo>
                      <a:pt x="172046" y="0"/>
                      <a:pt x="221669" y="49720"/>
                      <a:pt x="221669" y="111061"/>
                    </a:cubicBezTo>
                    <a:cubicBezTo>
                      <a:pt x="221617" y="172374"/>
                      <a:pt x="172025" y="222066"/>
                      <a:pt x="110834" y="222123"/>
                    </a:cubicBezTo>
                    <a:close/>
                    <a:moveTo>
                      <a:pt x="110834" y="28384"/>
                    </a:moveTo>
                    <a:cubicBezTo>
                      <a:pt x="65267" y="28327"/>
                      <a:pt x="28284" y="65303"/>
                      <a:pt x="28231" y="110966"/>
                    </a:cubicBezTo>
                    <a:cubicBezTo>
                      <a:pt x="28179" y="156629"/>
                      <a:pt x="65077" y="193681"/>
                      <a:pt x="110644" y="193738"/>
                    </a:cubicBezTo>
                    <a:cubicBezTo>
                      <a:pt x="156212" y="193796"/>
                      <a:pt x="193195" y="156820"/>
                      <a:pt x="193247" y="111157"/>
                    </a:cubicBezTo>
                    <a:cubicBezTo>
                      <a:pt x="193247" y="111128"/>
                      <a:pt x="193247" y="111090"/>
                      <a:pt x="193247" y="111061"/>
                    </a:cubicBezTo>
                    <a:cubicBezTo>
                      <a:pt x="193195" y="65456"/>
                      <a:pt x="156343" y="28489"/>
                      <a:pt x="110834" y="28384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423;p15">
                <a:extLst>
                  <a:ext uri="{FF2B5EF4-FFF2-40B4-BE49-F238E27FC236}">
                    <a16:creationId xmlns:a16="http://schemas.microsoft.com/office/drawing/2014/main" id="{AA3510E6-E736-F5BA-8BE0-549DC0CAA6A7}"/>
                  </a:ext>
                </a:extLst>
              </p:cNvPr>
              <p:cNvSpPr/>
              <p:nvPr/>
            </p:nvSpPr>
            <p:spPr>
              <a:xfrm>
                <a:off x="5844489" y="1484159"/>
                <a:ext cx="134682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193342" h="193738" extrusionOk="0">
                    <a:moveTo>
                      <a:pt x="193342" y="96869"/>
                    </a:moveTo>
                    <a:cubicBezTo>
                      <a:pt x="193342" y="150369"/>
                      <a:pt x="150061" y="193738"/>
                      <a:pt x="96671" y="193738"/>
                    </a:cubicBezTo>
                    <a:cubicBezTo>
                      <a:pt x="43281" y="193738"/>
                      <a:pt x="0" y="150369"/>
                      <a:pt x="0" y="96869"/>
                    </a:cubicBezTo>
                    <a:cubicBezTo>
                      <a:pt x="0" y="43370"/>
                      <a:pt x="43281" y="0"/>
                      <a:pt x="96671" y="0"/>
                    </a:cubicBezTo>
                    <a:cubicBezTo>
                      <a:pt x="150061" y="0"/>
                      <a:pt x="193342" y="43370"/>
                      <a:pt x="193342" y="9686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424;p15">
                <a:extLst>
                  <a:ext uri="{FF2B5EF4-FFF2-40B4-BE49-F238E27FC236}">
                    <a16:creationId xmlns:a16="http://schemas.microsoft.com/office/drawing/2014/main" id="{490BAC72-A64C-C148-CC5E-2E97DEADC061}"/>
                  </a:ext>
                </a:extLst>
              </p:cNvPr>
              <p:cNvSpPr/>
              <p:nvPr/>
            </p:nvSpPr>
            <p:spPr>
              <a:xfrm>
                <a:off x="5834491" y="1474337"/>
                <a:ext cx="154546" cy="154908"/>
              </a:xfrm>
              <a:custGeom>
                <a:avLst/>
                <a:gdLst/>
                <a:ahLst/>
                <a:cxnLst/>
                <a:rect l="l" t="t" r="r" b="b"/>
                <a:pathLst>
                  <a:path w="221858" h="222313" extrusionOk="0">
                    <a:moveTo>
                      <a:pt x="111025" y="222314"/>
                    </a:moveTo>
                    <a:cubicBezTo>
                      <a:pt x="49760" y="222371"/>
                      <a:pt x="52" y="172641"/>
                      <a:pt x="0" y="111252"/>
                    </a:cubicBezTo>
                    <a:cubicBezTo>
                      <a:pt x="-52" y="49861"/>
                      <a:pt x="49570" y="52"/>
                      <a:pt x="110834" y="0"/>
                    </a:cubicBezTo>
                    <a:cubicBezTo>
                      <a:pt x="172062" y="-52"/>
                      <a:pt x="221754" y="49614"/>
                      <a:pt x="221859" y="110966"/>
                    </a:cubicBezTo>
                    <a:cubicBezTo>
                      <a:pt x="221911" y="172374"/>
                      <a:pt x="172305" y="222209"/>
                      <a:pt x="111025" y="222314"/>
                    </a:cubicBezTo>
                    <a:close/>
                    <a:moveTo>
                      <a:pt x="111025" y="28575"/>
                    </a:moveTo>
                    <a:cubicBezTo>
                      <a:pt x="65457" y="28523"/>
                      <a:pt x="28474" y="65496"/>
                      <a:pt x="28422" y="111157"/>
                    </a:cubicBezTo>
                    <a:cubicBezTo>
                      <a:pt x="28369" y="156820"/>
                      <a:pt x="65267" y="193872"/>
                      <a:pt x="110834" y="193929"/>
                    </a:cubicBezTo>
                    <a:cubicBezTo>
                      <a:pt x="156402" y="193986"/>
                      <a:pt x="193385" y="157010"/>
                      <a:pt x="193437" y="111347"/>
                    </a:cubicBezTo>
                    <a:cubicBezTo>
                      <a:pt x="193437" y="111283"/>
                      <a:pt x="193437" y="111221"/>
                      <a:pt x="193437" y="111157"/>
                    </a:cubicBezTo>
                    <a:cubicBezTo>
                      <a:pt x="193490" y="65496"/>
                      <a:pt x="156592" y="28437"/>
                      <a:pt x="111025" y="28385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425;p15">
                <a:extLst>
                  <a:ext uri="{FF2B5EF4-FFF2-40B4-BE49-F238E27FC236}">
                    <a16:creationId xmlns:a16="http://schemas.microsoft.com/office/drawing/2014/main" id="{945F86DC-2175-BD45-2E6C-9F62F1B08811}"/>
                  </a:ext>
                </a:extLst>
              </p:cNvPr>
              <p:cNvSpPr/>
              <p:nvPr/>
            </p:nvSpPr>
            <p:spPr>
              <a:xfrm>
                <a:off x="5720732" y="2169432"/>
                <a:ext cx="382659" cy="117060"/>
              </a:xfrm>
              <a:custGeom>
                <a:avLst/>
                <a:gdLst/>
                <a:ahLst/>
                <a:cxnLst/>
                <a:rect l="l" t="t" r="r" b="b"/>
                <a:pathLst>
                  <a:path w="549324" h="167997" extrusionOk="0">
                    <a:moveTo>
                      <a:pt x="549324" y="0"/>
                    </a:moveTo>
                    <a:cubicBezTo>
                      <a:pt x="549324" y="11906"/>
                      <a:pt x="549324" y="23622"/>
                      <a:pt x="549324" y="35052"/>
                    </a:cubicBezTo>
                    <a:cubicBezTo>
                      <a:pt x="539819" y="66484"/>
                      <a:pt x="513964" y="96583"/>
                      <a:pt x="471949" y="120777"/>
                    </a:cubicBezTo>
                    <a:cubicBezTo>
                      <a:pt x="363016" y="183737"/>
                      <a:pt x="186784" y="183737"/>
                      <a:pt x="77375" y="120777"/>
                    </a:cubicBezTo>
                    <a:cubicBezTo>
                      <a:pt x="35361" y="96393"/>
                      <a:pt x="9601" y="66199"/>
                      <a:pt x="0" y="35052"/>
                    </a:cubicBezTo>
                    <a:lnTo>
                      <a:pt x="0" y="35052"/>
                    </a:lnTo>
                    <a:lnTo>
                      <a:pt x="0" y="95"/>
                    </a:lnTo>
                    <a:cubicBezTo>
                      <a:pt x="9506" y="32099"/>
                      <a:pt x="35170" y="62579"/>
                      <a:pt x="77755" y="87249"/>
                    </a:cubicBezTo>
                    <a:cubicBezTo>
                      <a:pt x="186784" y="150209"/>
                      <a:pt x="363396" y="150209"/>
                      <a:pt x="472329" y="87249"/>
                    </a:cubicBezTo>
                    <a:cubicBezTo>
                      <a:pt x="514059" y="62293"/>
                      <a:pt x="540484" y="31909"/>
                      <a:pt x="549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426;p15">
                <a:extLst>
                  <a:ext uri="{FF2B5EF4-FFF2-40B4-BE49-F238E27FC236}">
                    <a16:creationId xmlns:a16="http://schemas.microsoft.com/office/drawing/2014/main" id="{AAACD82D-5122-68D4-F9F2-95479E3DB43D}"/>
                  </a:ext>
                </a:extLst>
              </p:cNvPr>
              <p:cNvSpPr/>
              <p:nvPr/>
            </p:nvSpPr>
            <p:spPr>
              <a:xfrm>
                <a:off x="5720534" y="2207794"/>
                <a:ext cx="382261" cy="115517"/>
              </a:xfrm>
              <a:custGeom>
                <a:avLst/>
                <a:gdLst/>
                <a:ahLst/>
                <a:cxnLst/>
                <a:rect l="l" t="t" r="r" b="b"/>
                <a:pathLst>
                  <a:path w="548753" h="165782" extrusionOk="0">
                    <a:moveTo>
                      <a:pt x="548754" y="381"/>
                    </a:moveTo>
                    <a:cubicBezTo>
                      <a:pt x="548754" y="13145"/>
                      <a:pt x="548088" y="25527"/>
                      <a:pt x="547613" y="37433"/>
                    </a:cubicBezTo>
                    <a:cubicBezTo>
                      <a:pt x="536967" y="67151"/>
                      <a:pt x="511682" y="95441"/>
                      <a:pt x="471569" y="118491"/>
                    </a:cubicBezTo>
                    <a:cubicBezTo>
                      <a:pt x="362636" y="181546"/>
                      <a:pt x="186403" y="181546"/>
                      <a:pt x="76995" y="118491"/>
                    </a:cubicBezTo>
                    <a:cubicBezTo>
                      <a:pt x="36976" y="95250"/>
                      <a:pt x="11692" y="66770"/>
                      <a:pt x="951" y="36862"/>
                    </a:cubicBezTo>
                    <a:cubicBezTo>
                      <a:pt x="951" y="24955"/>
                      <a:pt x="285" y="12668"/>
                      <a:pt x="0" y="0"/>
                    </a:cubicBezTo>
                    <a:cubicBezTo>
                      <a:pt x="9506" y="31051"/>
                      <a:pt x="35456" y="60579"/>
                      <a:pt x="76900" y="84582"/>
                    </a:cubicBezTo>
                    <a:cubicBezTo>
                      <a:pt x="185928" y="147638"/>
                      <a:pt x="362541" y="147638"/>
                      <a:pt x="471474" y="84582"/>
                    </a:cubicBezTo>
                    <a:cubicBezTo>
                      <a:pt x="513108" y="60674"/>
                      <a:pt x="538773" y="31242"/>
                      <a:pt x="548754" y="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427;p15">
                <a:extLst>
                  <a:ext uri="{FF2B5EF4-FFF2-40B4-BE49-F238E27FC236}">
                    <a16:creationId xmlns:a16="http://schemas.microsoft.com/office/drawing/2014/main" id="{B22AA63C-6D2C-BA71-917D-752027E2F1DD}"/>
                  </a:ext>
                </a:extLst>
              </p:cNvPr>
              <p:cNvSpPr/>
              <p:nvPr/>
            </p:nvSpPr>
            <p:spPr>
              <a:xfrm>
                <a:off x="5722652" y="2138968"/>
                <a:ext cx="378090" cy="110155"/>
              </a:xfrm>
              <a:custGeom>
                <a:avLst/>
                <a:gdLst/>
                <a:ahLst/>
                <a:cxnLst/>
                <a:rect l="l" t="t" r="r" b="b"/>
                <a:pathLst>
                  <a:path w="542765" h="158087" extrusionOk="0">
                    <a:moveTo>
                      <a:pt x="542765" y="762"/>
                    </a:moveTo>
                    <a:cubicBezTo>
                      <a:pt x="531264" y="28670"/>
                      <a:pt x="506549" y="55245"/>
                      <a:pt x="468812" y="76962"/>
                    </a:cubicBezTo>
                    <a:cubicBezTo>
                      <a:pt x="359879" y="139922"/>
                      <a:pt x="183647" y="139922"/>
                      <a:pt x="74238" y="76962"/>
                    </a:cubicBezTo>
                    <a:cubicBezTo>
                      <a:pt x="36216" y="54864"/>
                      <a:pt x="11502" y="28194"/>
                      <a:pt x="0" y="0"/>
                    </a:cubicBezTo>
                    <a:cubicBezTo>
                      <a:pt x="760" y="13906"/>
                      <a:pt x="1521" y="26956"/>
                      <a:pt x="2376" y="39148"/>
                    </a:cubicBezTo>
                    <a:cubicBezTo>
                      <a:pt x="14639" y="65437"/>
                      <a:pt x="38592" y="90202"/>
                      <a:pt x="74238" y="110871"/>
                    </a:cubicBezTo>
                    <a:cubicBezTo>
                      <a:pt x="120732" y="136255"/>
                      <a:pt x="172028" y="151571"/>
                      <a:pt x="224806" y="155829"/>
                    </a:cubicBezTo>
                    <a:cubicBezTo>
                      <a:pt x="253246" y="158601"/>
                      <a:pt x="281876" y="158820"/>
                      <a:pt x="310355" y="156496"/>
                    </a:cubicBezTo>
                    <a:cubicBezTo>
                      <a:pt x="365732" y="152991"/>
                      <a:pt x="419677" y="137417"/>
                      <a:pt x="468432" y="110871"/>
                    </a:cubicBezTo>
                    <a:cubicBezTo>
                      <a:pt x="503793" y="90392"/>
                      <a:pt x="527652" y="65913"/>
                      <a:pt x="540009" y="39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7" name="Google Shape;428;p15">
                <a:extLst>
                  <a:ext uri="{FF2B5EF4-FFF2-40B4-BE49-F238E27FC236}">
                    <a16:creationId xmlns:a16="http://schemas.microsoft.com/office/drawing/2014/main" id="{521BA7F2-E440-10F9-4754-5E341C85CAA6}"/>
                  </a:ext>
                </a:extLst>
              </p:cNvPr>
              <p:cNvSpPr/>
              <p:nvPr/>
            </p:nvSpPr>
            <p:spPr>
              <a:xfrm>
                <a:off x="5824425" y="1200360"/>
                <a:ext cx="173815" cy="88398"/>
              </a:xfrm>
              <a:custGeom>
                <a:avLst/>
                <a:gdLst/>
                <a:ahLst/>
                <a:cxnLst/>
                <a:rect l="l" t="t" r="r" b="b"/>
                <a:pathLst>
                  <a:path w="249519" h="126863" extrusionOk="0">
                    <a:moveTo>
                      <a:pt x="249520" y="108109"/>
                    </a:moveTo>
                    <a:cubicBezTo>
                      <a:pt x="168218" y="133115"/>
                      <a:pt x="81302" y="133115"/>
                      <a:pt x="0" y="108109"/>
                    </a:cubicBezTo>
                    <a:cubicBezTo>
                      <a:pt x="33555" y="42481"/>
                      <a:pt x="73858" y="2381"/>
                      <a:pt x="122051" y="0"/>
                    </a:cubicBezTo>
                    <a:lnTo>
                      <a:pt x="122051" y="0"/>
                    </a:lnTo>
                    <a:lnTo>
                      <a:pt x="127564" y="0"/>
                    </a:lnTo>
                    <a:lnTo>
                      <a:pt x="127564" y="0"/>
                    </a:lnTo>
                    <a:cubicBezTo>
                      <a:pt x="175567" y="2857"/>
                      <a:pt x="215870" y="42767"/>
                      <a:pt x="249520" y="1081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0" name="Google Shape;429;p15">
                <a:extLst>
                  <a:ext uri="{FF2B5EF4-FFF2-40B4-BE49-F238E27FC236}">
                    <a16:creationId xmlns:a16="http://schemas.microsoft.com/office/drawing/2014/main" id="{4EF87ADF-6FC8-0096-DA76-CED1B22E6960}"/>
                  </a:ext>
                </a:extLst>
              </p:cNvPr>
              <p:cNvSpPr/>
              <p:nvPr/>
            </p:nvSpPr>
            <p:spPr>
              <a:xfrm>
                <a:off x="5897263" y="1933818"/>
                <a:ext cx="33041" cy="434791"/>
              </a:xfrm>
              <a:custGeom>
                <a:avLst/>
                <a:gdLst/>
                <a:ahLst/>
                <a:cxnLst/>
                <a:rect l="l" t="t" r="r" b="b"/>
                <a:pathLst>
                  <a:path w="47432" h="623982" extrusionOk="0">
                    <a:moveTo>
                      <a:pt x="0" y="0"/>
                    </a:moveTo>
                    <a:lnTo>
                      <a:pt x="47433" y="0"/>
                    </a:lnTo>
                    <a:lnTo>
                      <a:pt x="47433" y="623983"/>
                    </a:lnTo>
                    <a:lnTo>
                      <a:pt x="0" y="6239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2" name="Google Shape;475;p15">
                <a:extLst>
                  <a:ext uri="{FF2B5EF4-FFF2-40B4-BE49-F238E27FC236}">
                    <a16:creationId xmlns:a16="http://schemas.microsoft.com/office/drawing/2014/main" id="{7B9061AA-E40E-E5FE-AF04-90EAB73A43C2}"/>
                  </a:ext>
                </a:extLst>
              </p:cNvPr>
              <p:cNvSpPr/>
              <p:nvPr/>
            </p:nvSpPr>
            <p:spPr>
              <a:xfrm>
                <a:off x="6103987" y="3465016"/>
                <a:ext cx="90318" cy="52289"/>
              </a:xfrm>
              <a:custGeom>
                <a:avLst/>
                <a:gdLst/>
                <a:ahLst/>
                <a:cxnLst/>
                <a:rect l="l" t="t" r="r" b="b"/>
                <a:pathLst>
                  <a:path w="129655" h="75042" extrusionOk="0">
                    <a:moveTo>
                      <a:pt x="129655" y="37474"/>
                    </a:moveTo>
                    <a:lnTo>
                      <a:pt x="129655" y="13852"/>
                    </a:lnTo>
                    <a:lnTo>
                      <a:pt x="115207" y="13852"/>
                    </a:lnTo>
                    <a:lnTo>
                      <a:pt x="110739" y="10994"/>
                    </a:lnTo>
                    <a:cubicBezTo>
                      <a:pt x="81909" y="-3665"/>
                      <a:pt x="47841" y="-3665"/>
                      <a:pt x="19011" y="10994"/>
                    </a:cubicBezTo>
                    <a:cubicBezTo>
                      <a:pt x="16293" y="12575"/>
                      <a:pt x="13716" y="14395"/>
                      <a:pt x="11312" y="16424"/>
                    </a:cubicBezTo>
                    <a:lnTo>
                      <a:pt x="0" y="13852"/>
                    </a:lnTo>
                    <a:lnTo>
                      <a:pt x="0" y="37474"/>
                    </a:lnTo>
                    <a:cubicBezTo>
                      <a:pt x="1084" y="49123"/>
                      <a:pt x="8346" y="59286"/>
                      <a:pt x="19011" y="64049"/>
                    </a:cubicBezTo>
                    <a:cubicBezTo>
                      <a:pt x="47841" y="78708"/>
                      <a:pt x="81909" y="78708"/>
                      <a:pt x="110739" y="64049"/>
                    </a:cubicBezTo>
                    <a:cubicBezTo>
                      <a:pt x="121405" y="59305"/>
                      <a:pt x="128648" y="49123"/>
                      <a:pt x="129655" y="374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3" name="Google Shape;476;p15">
                <a:extLst>
                  <a:ext uri="{FF2B5EF4-FFF2-40B4-BE49-F238E27FC236}">
                    <a16:creationId xmlns:a16="http://schemas.microsoft.com/office/drawing/2014/main" id="{84CA665F-7E45-96B7-B9D8-B168426915B3}"/>
                  </a:ext>
                </a:extLst>
              </p:cNvPr>
              <p:cNvSpPr/>
              <p:nvPr/>
            </p:nvSpPr>
            <p:spPr>
              <a:xfrm>
                <a:off x="6103987" y="3448518"/>
                <a:ext cx="90318" cy="52299"/>
              </a:xfrm>
              <a:custGeom>
                <a:avLst/>
                <a:gdLst/>
                <a:ahLst/>
                <a:cxnLst/>
                <a:rect l="l" t="t" r="r" b="b"/>
                <a:pathLst>
                  <a:path w="129655" h="75056" extrusionOk="0">
                    <a:moveTo>
                      <a:pt x="129655" y="37528"/>
                    </a:moveTo>
                    <a:cubicBezTo>
                      <a:pt x="129655" y="58255"/>
                      <a:pt x="100631" y="75057"/>
                      <a:pt x="64828" y="75057"/>
                    </a:cubicBezTo>
                    <a:cubicBezTo>
                      <a:pt x="29024" y="75057"/>
                      <a:pt x="0" y="58255"/>
                      <a:pt x="0" y="37528"/>
                    </a:cubicBezTo>
                    <a:cubicBezTo>
                      <a:pt x="0" y="16802"/>
                      <a:pt x="29024" y="0"/>
                      <a:pt x="64828" y="0"/>
                    </a:cubicBezTo>
                    <a:cubicBezTo>
                      <a:pt x="100631" y="0"/>
                      <a:pt x="129655" y="16802"/>
                      <a:pt x="129655" y="375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4" name="Google Shape;477;p15">
                <a:extLst>
                  <a:ext uri="{FF2B5EF4-FFF2-40B4-BE49-F238E27FC236}">
                    <a16:creationId xmlns:a16="http://schemas.microsoft.com/office/drawing/2014/main" id="{EEFFFBCD-5BE8-AA3A-1D86-387FE46E764D}"/>
                  </a:ext>
                </a:extLst>
              </p:cNvPr>
              <p:cNvSpPr/>
              <p:nvPr/>
            </p:nvSpPr>
            <p:spPr>
              <a:xfrm>
                <a:off x="6217164" y="3528782"/>
                <a:ext cx="90295" cy="52257"/>
              </a:xfrm>
              <a:custGeom>
                <a:avLst/>
                <a:gdLst/>
                <a:ahLst/>
                <a:cxnLst/>
                <a:rect l="l" t="t" r="r" b="b"/>
                <a:pathLst>
                  <a:path w="129623" h="74995" extrusionOk="0">
                    <a:moveTo>
                      <a:pt x="128018" y="45689"/>
                    </a:moveTo>
                    <a:cubicBezTo>
                      <a:pt x="124482" y="53623"/>
                      <a:pt x="118341" y="60110"/>
                      <a:pt x="110623" y="64072"/>
                    </a:cubicBezTo>
                    <a:cubicBezTo>
                      <a:pt x="81812" y="78636"/>
                      <a:pt x="47801" y="78636"/>
                      <a:pt x="18990" y="64072"/>
                    </a:cubicBezTo>
                    <a:cubicBezTo>
                      <a:pt x="11271" y="60110"/>
                      <a:pt x="5131" y="53623"/>
                      <a:pt x="1595" y="45689"/>
                    </a:cubicBezTo>
                    <a:cubicBezTo>
                      <a:pt x="-3158" y="33497"/>
                      <a:pt x="2735" y="20448"/>
                      <a:pt x="18990" y="10923"/>
                    </a:cubicBezTo>
                    <a:cubicBezTo>
                      <a:pt x="47801" y="-3641"/>
                      <a:pt x="81812" y="-3641"/>
                      <a:pt x="110623" y="10923"/>
                    </a:cubicBezTo>
                    <a:cubicBezTo>
                      <a:pt x="126972" y="19971"/>
                      <a:pt x="132771" y="33021"/>
                      <a:pt x="128018" y="456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5" name="Google Shape;478;p15">
                <a:extLst>
                  <a:ext uri="{FF2B5EF4-FFF2-40B4-BE49-F238E27FC236}">
                    <a16:creationId xmlns:a16="http://schemas.microsoft.com/office/drawing/2014/main" id="{3EC9026F-22B6-B849-4F4B-B4D048D1C0EC}"/>
                  </a:ext>
                </a:extLst>
              </p:cNvPr>
              <p:cNvSpPr/>
              <p:nvPr/>
            </p:nvSpPr>
            <p:spPr>
              <a:xfrm>
                <a:off x="6218466" y="3540131"/>
                <a:ext cx="87875" cy="40907"/>
              </a:xfrm>
              <a:custGeom>
                <a:avLst/>
                <a:gdLst/>
                <a:ahLst/>
                <a:cxnLst/>
                <a:rect l="l" t="t" r="r" b="b"/>
                <a:pathLst>
                  <a:path w="126148" h="58707" extrusionOk="0">
                    <a:moveTo>
                      <a:pt x="126149" y="29401"/>
                    </a:moveTo>
                    <a:cubicBezTo>
                      <a:pt x="122613" y="37336"/>
                      <a:pt x="116472" y="43822"/>
                      <a:pt x="108754" y="47784"/>
                    </a:cubicBezTo>
                    <a:cubicBezTo>
                      <a:pt x="79942" y="62348"/>
                      <a:pt x="45932" y="62348"/>
                      <a:pt x="17120" y="47784"/>
                    </a:cubicBezTo>
                    <a:cubicBezTo>
                      <a:pt x="6959" y="47051"/>
                      <a:pt x="-683" y="38202"/>
                      <a:pt x="48" y="28030"/>
                    </a:cubicBezTo>
                    <a:cubicBezTo>
                      <a:pt x="704" y="18867"/>
                      <a:pt x="7976" y="11580"/>
                      <a:pt x="17120" y="10923"/>
                    </a:cubicBezTo>
                    <a:cubicBezTo>
                      <a:pt x="45932" y="-3641"/>
                      <a:pt x="79942" y="-3641"/>
                      <a:pt x="108754" y="10923"/>
                    </a:cubicBezTo>
                    <a:cubicBezTo>
                      <a:pt x="116491" y="14904"/>
                      <a:pt x="122632" y="21429"/>
                      <a:pt x="126149" y="29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6" name="Google Shape;479;p15">
                <a:extLst>
                  <a:ext uri="{FF2B5EF4-FFF2-40B4-BE49-F238E27FC236}">
                    <a16:creationId xmlns:a16="http://schemas.microsoft.com/office/drawing/2014/main" id="{B50D8186-FBC6-13F4-66A3-D3039AE429D1}"/>
                  </a:ext>
                </a:extLst>
              </p:cNvPr>
              <p:cNvSpPr/>
              <p:nvPr/>
            </p:nvSpPr>
            <p:spPr>
              <a:xfrm>
                <a:off x="6322167" y="3593376"/>
                <a:ext cx="90318" cy="52289"/>
              </a:xfrm>
              <a:custGeom>
                <a:avLst/>
                <a:gdLst/>
                <a:ahLst/>
                <a:cxnLst/>
                <a:rect l="l" t="t" r="r" b="b"/>
                <a:pathLst>
                  <a:path w="129655" h="75042" extrusionOk="0">
                    <a:moveTo>
                      <a:pt x="129655" y="37474"/>
                    </a:moveTo>
                    <a:lnTo>
                      <a:pt x="129655" y="13852"/>
                    </a:lnTo>
                    <a:lnTo>
                      <a:pt x="115207" y="13852"/>
                    </a:lnTo>
                    <a:lnTo>
                      <a:pt x="110739" y="10994"/>
                    </a:lnTo>
                    <a:cubicBezTo>
                      <a:pt x="81909" y="-3665"/>
                      <a:pt x="47841" y="-3665"/>
                      <a:pt x="19011" y="10994"/>
                    </a:cubicBezTo>
                    <a:cubicBezTo>
                      <a:pt x="16321" y="12585"/>
                      <a:pt x="13745" y="14366"/>
                      <a:pt x="11312" y="16328"/>
                    </a:cubicBezTo>
                    <a:lnTo>
                      <a:pt x="0" y="13852"/>
                    </a:lnTo>
                    <a:lnTo>
                      <a:pt x="0" y="37474"/>
                    </a:lnTo>
                    <a:cubicBezTo>
                      <a:pt x="1084" y="49123"/>
                      <a:pt x="8346" y="59286"/>
                      <a:pt x="19011" y="64049"/>
                    </a:cubicBezTo>
                    <a:cubicBezTo>
                      <a:pt x="47841" y="78708"/>
                      <a:pt x="81909" y="78708"/>
                      <a:pt x="110739" y="64049"/>
                    </a:cubicBezTo>
                    <a:cubicBezTo>
                      <a:pt x="121405" y="59305"/>
                      <a:pt x="128648" y="49123"/>
                      <a:pt x="129655" y="374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7" name="Google Shape;480;p15">
                <a:extLst>
                  <a:ext uri="{FF2B5EF4-FFF2-40B4-BE49-F238E27FC236}">
                    <a16:creationId xmlns:a16="http://schemas.microsoft.com/office/drawing/2014/main" id="{AFA7AE05-5337-6596-6A09-891A5CA755BD}"/>
                  </a:ext>
                </a:extLst>
              </p:cNvPr>
              <p:cNvSpPr/>
              <p:nvPr/>
            </p:nvSpPr>
            <p:spPr>
              <a:xfrm>
                <a:off x="6322167" y="3576878"/>
                <a:ext cx="90318" cy="52299"/>
              </a:xfrm>
              <a:custGeom>
                <a:avLst/>
                <a:gdLst/>
                <a:ahLst/>
                <a:cxnLst/>
                <a:rect l="l" t="t" r="r" b="b"/>
                <a:pathLst>
                  <a:path w="129655" h="75056" extrusionOk="0">
                    <a:moveTo>
                      <a:pt x="129655" y="37529"/>
                    </a:moveTo>
                    <a:cubicBezTo>
                      <a:pt x="129655" y="58255"/>
                      <a:pt x="100631" y="75057"/>
                      <a:pt x="64828" y="75057"/>
                    </a:cubicBezTo>
                    <a:cubicBezTo>
                      <a:pt x="29024" y="75057"/>
                      <a:pt x="0" y="58255"/>
                      <a:pt x="0" y="37529"/>
                    </a:cubicBezTo>
                    <a:cubicBezTo>
                      <a:pt x="0" y="16802"/>
                      <a:pt x="29024" y="0"/>
                      <a:pt x="64828" y="0"/>
                    </a:cubicBezTo>
                    <a:cubicBezTo>
                      <a:pt x="100631" y="0"/>
                      <a:pt x="129655" y="16802"/>
                      <a:pt x="129655" y="37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28" name="Google Shape;500;p15">
                <a:extLst>
                  <a:ext uri="{FF2B5EF4-FFF2-40B4-BE49-F238E27FC236}">
                    <a16:creationId xmlns:a16="http://schemas.microsoft.com/office/drawing/2014/main" id="{31CD1709-973F-68F4-EBC4-5291DC6125AA}"/>
                  </a:ext>
                </a:extLst>
              </p:cNvPr>
              <p:cNvGrpSpPr/>
              <p:nvPr/>
            </p:nvGrpSpPr>
            <p:grpSpPr>
              <a:xfrm flipH="1">
                <a:off x="5849380" y="3224116"/>
                <a:ext cx="416696" cy="933931"/>
                <a:chOff x="4210728" y="4525714"/>
                <a:chExt cx="546438" cy="1224366"/>
              </a:xfrm>
            </p:grpSpPr>
            <p:sp>
              <p:nvSpPr>
                <p:cNvPr id="2329" name="Google Shape;501;p15">
                  <a:extLst>
                    <a:ext uri="{FF2B5EF4-FFF2-40B4-BE49-F238E27FC236}">
                      <a16:creationId xmlns:a16="http://schemas.microsoft.com/office/drawing/2014/main" id="{F65AE1E6-6121-1AD6-15D5-C6DB7B66C895}"/>
                    </a:ext>
                  </a:extLst>
                </p:cNvPr>
                <p:cNvSpPr/>
                <p:nvPr/>
              </p:nvSpPr>
              <p:spPr>
                <a:xfrm>
                  <a:off x="4672107" y="4726590"/>
                  <a:ext cx="85002" cy="30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02" h="305847" extrusionOk="0">
                      <a:moveTo>
                        <a:pt x="18764" y="0"/>
                      </a:moveTo>
                      <a:cubicBezTo>
                        <a:pt x="37814" y="5429"/>
                        <a:pt x="48482" y="26289"/>
                        <a:pt x="65056" y="70961"/>
                      </a:cubicBezTo>
                      <a:cubicBezTo>
                        <a:pt x="78848" y="111490"/>
                        <a:pt x="85582" y="154076"/>
                        <a:pt x="84963" y="196882"/>
                      </a:cubicBezTo>
                      <a:cubicBezTo>
                        <a:pt x="79629" y="238982"/>
                        <a:pt x="62198" y="271748"/>
                        <a:pt x="20098" y="305848"/>
                      </a:cubicBezTo>
                      <a:lnTo>
                        <a:pt x="0" y="268986"/>
                      </a:lnTo>
                      <a:cubicBezTo>
                        <a:pt x="0" y="268986"/>
                        <a:pt x="41243" y="232600"/>
                        <a:pt x="45434" y="190500"/>
                      </a:cubicBezTo>
                      <a:cubicBezTo>
                        <a:pt x="47815" y="166878"/>
                        <a:pt x="20098" y="87249"/>
                        <a:pt x="20098" y="85058"/>
                      </a:cubicBezTo>
                      <a:cubicBezTo>
                        <a:pt x="20098" y="82867"/>
                        <a:pt x="18764" y="0"/>
                        <a:pt x="18764" y="0"/>
                      </a:cubicBezTo>
                      <a:close/>
                    </a:path>
                  </a:pathLst>
                </a:custGeom>
                <a:solidFill>
                  <a:srgbClr val="9C644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0" name="Google Shape;502;p15">
                  <a:extLst>
                    <a:ext uri="{FF2B5EF4-FFF2-40B4-BE49-F238E27FC236}">
                      <a16:creationId xmlns:a16="http://schemas.microsoft.com/office/drawing/2014/main" id="{41A0C795-542C-4236-777A-71BBDB702D87}"/>
                    </a:ext>
                  </a:extLst>
                </p:cNvPr>
                <p:cNvSpPr/>
                <p:nvPr/>
              </p:nvSpPr>
              <p:spPr>
                <a:xfrm>
                  <a:off x="4408366" y="5679962"/>
                  <a:ext cx="123900" cy="7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00" h="70118" extrusionOk="0">
                      <a:moveTo>
                        <a:pt x="117628" y="16845"/>
                      </a:moveTo>
                      <a:cubicBezTo>
                        <a:pt x="104783" y="20750"/>
                        <a:pt x="90877" y="18874"/>
                        <a:pt x="79528" y="11701"/>
                      </a:cubicBezTo>
                      <a:cubicBezTo>
                        <a:pt x="69241" y="11701"/>
                        <a:pt x="8757" y="-12016"/>
                        <a:pt x="1137" y="8082"/>
                      </a:cubicBezTo>
                      <a:cubicBezTo>
                        <a:pt x="-5531" y="25703"/>
                        <a:pt x="18758" y="42086"/>
                        <a:pt x="31617" y="45229"/>
                      </a:cubicBezTo>
                      <a:cubicBezTo>
                        <a:pt x="60192" y="51992"/>
                        <a:pt x="80766" y="66089"/>
                        <a:pt x="92196" y="68470"/>
                      </a:cubicBezTo>
                      <a:cubicBezTo>
                        <a:pt x="100966" y="71585"/>
                        <a:pt x="110703" y="70232"/>
                        <a:pt x="118294" y="64851"/>
                      </a:cubicBezTo>
                      <a:cubicBezTo>
                        <a:pt x="126200" y="56850"/>
                        <a:pt x="125533" y="27322"/>
                        <a:pt x="117628" y="16845"/>
                      </a:cubicBezTo>
                      <a:close/>
                    </a:path>
                  </a:pathLst>
                </a:custGeom>
                <a:solidFill>
                  <a:srgbClr val="3822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1" name="Google Shape;503;p15">
                  <a:extLst>
                    <a:ext uri="{FF2B5EF4-FFF2-40B4-BE49-F238E27FC236}">
                      <a16:creationId xmlns:a16="http://schemas.microsoft.com/office/drawing/2014/main" id="{D4B940AD-DE07-24FC-307E-038555091DDF}"/>
                    </a:ext>
                  </a:extLst>
                </p:cNvPr>
                <p:cNvSpPr/>
                <p:nvPr/>
              </p:nvSpPr>
              <p:spPr>
                <a:xfrm>
                  <a:off x="4408245" y="5691663"/>
                  <a:ext cx="121939" cy="5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39" h="58416" extrusionOk="0">
                      <a:moveTo>
                        <a:pt x="92127" y="51911"/>
                      </a:moveTo>
                      <a:cubicBezTo>
                        <a:pt x="80697" y="49530"/>
                        <a:pt x="59837" y="35433"/>
                        <a:pt x="31548" y="28575"/>
                      </a:cubicBezTo>
                      <a:cubicBezTo>
                        <a:pt x="20784" y="26003"/>
                        <a:pt x="2020" y="14097"/>
                        <a:pt x="210" y="0"/>
                      </a:cubicBezTo>
                      <a:cubicBezTo>
                        <a:pt x="-2361" y="16193"/>
                        <a:pt x="19260" y="30575"/>
                        <a:pt x="31548" y="33528"/>
                      </a:cubicBezTo>
                      <a:cubicBezTo>
                        <a:pt x="60123" y="40291"/>
                        <a:pt x="80697" y="54388"/>
                        <a:pt x="92127" y="56769"/>
                      </a:cubicBezTo>
                      <a:cubicBezTo>
                        <a:pt x="100896" y="59884"/>
                        <a:pt x="110634" y="58531"/>
                        <a:pt x="118225" y="53150"/>
                      </a:cubicBezTo>
                      <a:cubicBezTo>
                        <a:pt x="119933" y="51188"/>
                        <a:pt x="121200" y="48882"/>
                        <a:pt x="121940" y="46387"/>
                      </a:cubicBezTo>
                      <a:cubicBezTo>
                        <a:pt x="113425" y="52816"/>
                        <a:pt x="102380" y="54864"/>
                        <a:pt x="92127" y="51911"/>
                      </a:cubicBezTo>
                      <a:close/>
                    </a:path>
                  </a:pathLst>
                </a:custGeom>
                <a:solidFill>
                  <a:srgbClr val="757B8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2" name="Google Shape;504;p15">
                  <a:extLst>
                    <a:ext uri="{FF2B5EF4-FFF2-40B4-BE49-F238E27FC236}">
                      <a16:creationId xmlns:a16="http://schemas.microsoft.com/office/drawing/2014/main" id="{04C38A10-E37C-A2A9-9247-61F25610F846}"/>
                    </a:ext>
                  </a:extLst>
                </p:cNvPr>
                <p:cNvSpPr/>
                <p:nvPr/>
              </p:nvSpPr>
              <p:spPr>
                <a:xfrm>
                  <a:off x="4566152" y="5600798"/>
                  <a:ext cx="119416" cy="67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16" h="67472" extrusionOk="0">
                      <a:moveTo>
                        <a:pt x="113384" y="16189"/>
                      </a:moveTo>
                      <a:cubicBezTo>
                        <a:pt x="102146" y="20047"/>
                        <a:pt x="89728" y="18161"/>
                        <a:pt x="80142" y="11141"/>
                      </a:cubicBezTo>
                      <a:cubicBezTo>
                        <a:pt x="70617" y="11141"/>
                        <a:pt x="8419" y="-11529"/>
                        <a:pt x="1085" y="7807"/>
                      </a:cubicBezTo>
                      <a:cubicBezTo>
                        <a:pt x="-5297" y="24762"/>
                        <a:pt x="18039" y="40383"/>
                        <a:pt x="30422" y="43431"/>
                      </a:cubicBezTo>
                      <a:cubicBezTo>
                        <a:pt x="57663" y="50003"/>
                        <a:pt x="78047" y="63624"/>
                        <a:pt x="88715" y="65910"/>
                      </a:cubicBezTo>
                      <a:cubicBezTo>
                        <a:pt x="97172" y="68882"/>
                        <a:pt x="106547" y="67567"/>
                        <a:pt x="113861" y="62385"/>
                      </a:cubicBezTo>
                      <a:cubicBezTo>
                        <a:pt x="121671" y="54670"/>
                        <a:pt x="121004" y="26286"/>
                        <a:pt x="113384" y="16189"/>
                      </a:cubicBezTo>
                      <a:close/>
                    </a:path>
                  </a:pathLst>
                </a:custGeom>
                <a:solidFill>
                  <a:srgbClr val="3822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3" name="Google Shape;505;p15">
                  <a:extLst>
                    <a:ext uri="{FF2B5EF4-FFF2-40B4-BE49-F238E27FC236}">
                      <a16:creationId xmlns:a16="http://schemas.microsoft.com/office/drawing/2014/main" id="{620D1544-FDD9-BC21-89AF-320987D9C664}"/>
                    </a:ext>
                  </a:extLst>
                </p:cNvPr>
                <p:cNvSpPr/>
                <p:nvPr/>
              </p:nvSpPr>
              <p:spPr>
                <a:xfrm>
                  <a:off x="4566197" y="5611939"/>
                  <a:ext cx="117340" cy="56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40" h="56332" extrusionOk="0">
                      <a:moveTo>
                        <a:pt x="88670" y="50102"/>
                      </a:moveTo>
                      <a:cubicBezTo>
                        <a:pt x="77717" y="47720"/>
                        <a:pt x="57619" y="34195"/>
                        <a:pt x="30377" y="27622"/>
                      </a:cubicBezTo>
                      <a:cubicBezTo>
                        <a:pt x="19995" y="25051"/>
                        <a:pt x="1802" y="13621"/>
                        <a:pt x="183" y="0"/>
                      </a:cubicBezTo>
                      <a:cubicBezTo>
                        <a:pt x="-2198" y="15621"/>
                        <a:pt x="19233" y="29528"/>
                        <a:pt x="30377" y="32290"/>
                      </a:cubicBezTo>
                      <a:cubicBezTo>
                        <a:pt x="57619" y="38862"/>
                        <a:pt x="78002" y="52483"/>
                        <a:pt x="88670" y="54769"/>
                      </a:cubicBezTo>
                      <a:cubicBezTo>
                        <a:pt x="97128" y="57741"/>
                        <a:pt x="106503" y="56426"/>
                        <a:pt x="113816" y="51245"/>
                      </a:cubicBezTo>
                      <a:cubicBezTo>
                        <a:pt x="115496" y="49368"/>
                        <a:pt x="116703" y="47111"/>
                        <a:pt x="117341" y="44672"/>
                      </a:cubicBezTo>
                      <a:cubicBezTo>
                        <a:pt x="109187" y="50930"/>
                        <a:pt x="98547" y="52940"/>
                        <a:pt x="88670" y="50102"/>
                      </a:cubicBezTo>
                      <a:close/>
                    </a:path>
                  </a:pathLst>
                </a:custGeom>
                <a:solidFill>
                  <a:srgbClr val="757B8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4" name="Google Shape;506;p15">
                  <a:extLst>
                    <a:ext uri="{FF2B5EF4-FFF2-40B4-BE49-F238E27FC236}">
                      <a16:creationId xmlns:a16="http://schemas.microsoft.com/office/drawing/2014/main" id="{CD4EBE19-FB11-CC57-0571-C7AD1381C880}"/>
                    </a:ext>
                  </a:extLst>
                </p:cNvPr>
                <p:cNvSpPr/>
                <p:nvPr/>
              </p:nvSpPr>
              <p:spPr>
                <a:xfrm>
                  <a:off x="4483409" y="4968525"/>
                  <a:ext cx="238054" cy="732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054" h="732926" extrusionOk="0">
                      <a:moveTo>
                        <a:pt x="216416" y="495014"/>
                      </a:moveTo>
                      <a:cubicBezTo>
                        <a:pt x="216443" y="471802"/>
                        <a:pt x="212447" y="448761"/>
                        <a:pt x="204605" y="426911"/>
                      </a:cubicBezTo>
                      <a:cubicBezTo>
                        <a:pt x="204605" y="426911"/>
                        <a:pt x="212415" y="333661"/>
                        <a:pt x="218416" y="272415"/>
                      </a:cubicBezTo>
                      <a:cubicBezTo>
                        <a:pt x="227179" y="182118"/>
                        <a:pt x="241086" y="173164"/>
                        <a:pt x="237466" y="118300"/>
                      </a:cubicBezTo>
                      <a:cubicBezTo>
                        <a:pt x="233847" y="67437"/>
                        <a:pt x="204891" y="34480"/>
                        <a:pt x="197366" y="0"/>
                      </a:cubicBezTo>
                      <a:lnTo>
                        <a:pt x="50014" y="11621"/>
                      </a:lnTo>
                      <a:cubicBezTo>
                        <a:pt x="50014" y="11621"/>
                        <a:pt x="37155" y="53435"/>
                        <a:pt x="20582" y="136684"/>
                      </a:cubicBezTo>
                      <a:cubicBezTo>
                        <a:pt x="4008" y="219932"/>
                        <a:pt x="2865" y="318897"/>
                        <a:pt x="4199" y="449961"/>
                      </a:cubicBezTo>
                      <a:cubicBezTo>
                        <a:pt x="4199" y="483775"/>
                        <a:pt x="-1516" y="513112"/>
                        <a:pt x="389" y="597313"/>
                      </a:cubicBezTo>
                      <a:cubicBezTo>
                        <a:pt x="1722" y="653891"/>
                        <a:pt x="4961" y="723233"/>
                        <a:pt x="4961" y="723233"/>
                      </a:cubicBezTo>
                      <a:cubicBezTo>
                        <a:pt x="26487" y="741712"/>
                        <a:pt x="41442" y="728091"/>
                        <a:pt x="41442" y="728091"/>
                      </a:cubicBezTo>
                      <a:cubicBezTo>
                        <a:pt x="41442" y="728091"/>
                        <a:pt x="79542" y="560451"/>
                        <a:pt x="84780" y="521970"/>
                      </a:cubicBezTo>
                      <a:cubicBezTo>
                        <a:pt x="88780" y="500682"/>
                        <a:pt x="87003" y="478707"/>
                        <a:pt x="79637" y="458343"/>
                      </a:cubicBezTo>
                      <a:cubicBezTo>
                        <a:pt x="79637" y="458343"/>
                        <a:pt x="90686" y="405670"/>
                        <a:pt x="98687" y="364236"/>
                      </a:cubicBezTo>
                      <a:cubicBezTo>
                        <a:pt x="108212" y="313658"/>
                        <a:pt x="133453" y="204502"/>
                        <a:pt x="133453" y="204502"/>
                      </a:cubicBezTo>
                      <a:cubicBezTo>
                        <a:pt x="133453" y="204502"/>
                        <a:pt x="129167" y="372237"/>
                        <a:pt x="136501" y="405289"/>
                      </a:cubicBezTo>
                      <a:cubicBezTo>
                        <a:pt x="143835" y="438340"/>
                        <a:pt x="145074" y="467106"/>
                        <a:pt x="151360" y="512064"/>
                      </a:cubicBezTo>
                      <a:cubicBezTo>
                        <a:pt x="158885" y="566356"/>
                        <a:pt x="162314" y="645890"/>
                        <a:pt x="162314" y="645890"/>
                      </a:cubicBezTo>
                      <a:cubicBezTo>
                        <a:pt x="184793" y="660178"/>
                        <a:pt x="194794" y="649224"/>
                        <a:pt x="194794" y="649224"/>
                      </a:cubicBezTo>
                      <a:cubicBezTo>
                        <a:pt x="194794" y="649224"/>
                        <a:pt x="216416" y="542544"/>
                        <a:pt x="216416" y="495014"/>
                      </a:cubicBezTo>
                      <a:close/>
                    </a:path>
                  </a:pathLst>
                </a:custGeom>
                <a:solidFill>
                  <a:srgbClr val="9C644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5" name="Google Shape;507;p15">
                  <a:extLst>
                    <a:ext uri="{FF2B5EF4-FFF2-40B4-BE49-F238E27FC236}">
                      <a16:creationId xmlns:a16="http://schemas.microsoft.com/office/drawing/2014/main" id="{87B5CB65-1E29-F707-715A-407EC6E624FA}"/>
                    </a:ext>
                  </a:extLst>
                </p:cNvPr>
                <p:cNvSpPr/>
                <p:nvPr/>
              </p:nvSpPr>
              <p:spPr>
                <a:xfrm>
                  <a:off x="4484426" y="4968525"/>
                  <a:ext cx="236925" cy="4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25" h="409866" extrusionOk="0">
                      <a:moveTo>
                        <a:pt x="195968" y="0"/>
                      </a:moveTo>
                      <a:cubicBezTo>
                        <a:pt x="211399" y="15812"/>
                        <a:pt x="236926" y="63913"/>
                        <a:pt x="236926" y="136684"/>
                      </a:cubicBezTo>
                      <a:cubicBezTo>
                        <a:pt x="236926" y="218599"/>
                        <a:pt x="225020" y="202025"/>
                        <a:pt x="219305" y="292227"/>
                      </a:cubicBezTo>
                      <a:lnTo>
                        <a:pt x="213590" y="382429"/>
                      </a:lnTo>
                      <a:cubicBezTo>
                        <a:pt x="213590" y="382429"/>
                        <a:pt x="90431" y="441198"/>
                        <a:pt x="2611" y="386715"/>
                      </a:cubicBezTo>
                      <a:cubicBezTo>
                        <a:pt x="-5200" y="369665"/>
                        <a:pt x="5564" y="179927"/>
                        <a:pt x="20994" y="112490"/>
                      </a:cubicBezTo>
                      <a:cubicBezTo>
                        <a:pt x="36425" y="45053"/>
                        <a:pt x="46997" y="12002"/>
                        <a:pt x="46997" y="12002"/>
                      </a:cubicBezTo>
                      <a:cubicBezTo>
                        <a:pt x="46997" y="12002"/>
                        <a:pt x="160250" y="42577"/>
                        <a:pt x="1959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6" name="Google Shape;508;p15">
                  <a:extLst>
                    <a:ext uri="{FF2B5EF4-FFF2-40B4-BE49-F238E27FC236}">
                      <a16:creationId xmlns:a16="http://schemas.microsoft.com/office/drawing/2014/main" id="{35C55795-71E7-1AB6-223B-9B73FFFD0DF9}"/>
                    </a:ext>
                  </a:extLst>
                </p:cNvPr>
                <p:cNvSpPr/>
                <p:nvPr/>
              </p:nvSpPr>
              <p:spPr>
                <a:xfrm>
                  <a:off x="4531702" y="4525767"/>
                  <a:ext cx="160521" cy="258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21" h="258577" extrusionOk="0">
                      <a:moveTo>
                        <a:pt x="150502" y="199966"/>
                      </a:moveTo>
                      <a:cubicBezTo>
                        <a:pt x="119070" y="198061"/>
                        <a:pt x="116022" y="203299"/>
                        <a:pt x="113545" y="192155"/>
                      </a:cubicBezTo>
                      <a:cubicBezTo>
                        <a:pt x="112688" y="188155"/>
                        <a:pt x="110878" y="160532"/>
                        <a:pt x="110878" y="160532"/>
                      </a:cubicBezTo>
                      <a:cubicBezTo>
                        <a:pt x="113780" y="156846"/>
                        <a:pt x="116422" y="152960"/>
                        <a:pt x="118784" y="148912"/>
                      </a:cubicBezTo>
                      <a:cubicBezTo>
                        <a:pt x="140167" y="136015"/>
                        <a:pt x="154268" y="113831"/>
                        <a:pt x="156884" y="88999"/>
                      </a:cubicBezTo>
                      <a:cubicBezTo>
                        <a:pt x="161490" y="44708"/>
                        <a:pt x="129348" y="5065"/>
                        <a:pt x="85065" y="417"/>
                      </a:cubicBezTo>
                      <a:cubicBezTo>
                        <a:pt x="43441" y="-3869"/>
                        <a:pt x="12771" y="25373"/>
                        <a:pt x="4579" y="65568"/>
                      </a:cubicBezTo>
                      <a:cubicBezTo>
                        <a:pt x="198" y="85380"/>
                        <a:pt x="-4374" y="125861"/>
                        <a:pt x="8008" y="158341"/>
                      </a:cubicBezTo>
                      <a:cubicBezTo>
                        <a:pt x="14961" y="176725"/>
                        <a:pt x="21438" y="189583"/>
                        <a:pt x="38012" y="188917"/>
                      </a:cubicBezTo>
                      <a:cubicBezTo>
                        <a:pt x="43543" y="188422"/>
                        <a:pt x="49023" y="187469"/>
                        <a:pt x="54395" y="186059"/>
                      </a:cubicBezTo>
                      <a:cubicBezTo>
                        <a:pt x="55283" y="193679"/>
                        <a:pt x="55602" y="201347"/>
                        <a:pt x="55347" y="209015"/>
                      </a:cubicBezTo>
                      <a:cubicBezTo>
                        <a:pt x="55347" y="217111"/>
                        <a:pt x="56300" y="221111"/>
                        <a:pt x="40488" y="230827"/>
                      </a:cubicBezTo>
                      <a:cubicBezTo>
                        <a:pt x="24677" y="240542"/>
                        <a:pt x="64301" y="260354"/>
                        <a:pt x="90114" y="258449"/>
                      </a:cubicBezTo>
                      <a:cubicBezTo>
                        <a:pt x="115927" y="256544"/>
                        <a:pt x="144883" y="240923"/>
                        <a:pt x="152883" y="224255"/>
                      </a:cubicBezTo>
                      <a:cubicBezTo>
                        <a:pt x="161646" y="205586"/>
                        <a:pt x="165266" y="200823"/>
                        <a:pt x="150502" y="199966"/>
                      </a:cubicBezTo>
                      <a:close/>
                    </a:path>
                  </a:pathLst>
                </a:custGeom>
                <a:solidFill>
                  <a:srgbClr val="9C644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7" name="Google Shape;509;p15">
                  <a:extLst>
                    <a:ext uri="{FF2B5EF4-FFF2-40B4-BE49-F238E27FC236}">
                      <a16:creationId xmlns:a16="http://schemas.microsoft.com/office/drawing/2014/main" id="{D3C541ED-E59D-C761-40B3-E4EA38737F12}"/>
                    </a:ext>
                  </a:extLst>
                </p:cNvPr>
                <p:cNvSpPr/>
                <p:nvPr/>
              </p:nvSpPr>
              <p:spPr>
                <a:xfrm>
                  <a:off x="4695825" y="4756088"/>
                  <a:ext cx="61341" cy="108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41" h="108805" extrusionOk="0">
                      <a:moveTo>
                        <a:pt x="9525" y="108806"/>
                      </a:moveTo>
                      <a:cubicBezTo>
                        <a:pt x="9525" y="108806"/>
                        <a:pt x="45053" y="100805"/>
                        <a:pt x="61341" y="84993"/>
                      </a:cubicBezTo>
                      <a:cubicBezTo>
                        <a:pt x="61341" y="84993"/>
                        <a:pt x="40196" y="18318"/>
                        <a:pt x="26670" y="1745"/>
                      </a:cubicBezTo>
                      <a:cubicBezTo>
                        <a:pt x="13144" y="-14829"/>
                        <a:pt x="0" y="92137"/>
                        <a:pt x="0" y="92137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8" name="Google Shape;510;p15">
                  <a:extLst>
                    <a:ext uri="{FF2B5EF4-FFF2-40B4-BE49-F238E27FC236}">
                      <a16:creationId xmlns:a16="http://schemas.microsoft.com/office/drawing/2014/main" id="{6194421B-E8A1-AA58-5301-2079EC87F7D7}"/>
                    </a:ext>
                  </a:extLst>
                </p:cNvPr>
                <p:cNvSpPr/>
                <p:nvPr/>
              </p:nvSpPr>
              <p:spPr>
                <a:xfrm>
                  <a:off x="4523612" y="4724507"/>
                  <a:ext cx="191546" cy="273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46" h="273865" extrusionOk="0">
                      <a:moveTo>
                        <a:pt x="127349" y="560"/>
                      </a:moveTo>
                      <a:cubicBezTo>
                        <a:pt x="133160" y="7799"/>
                        <a:pt x="133826" y="16847"/>
                        <a:pt x="111443" y="22562"/>
                      </a:cubicBezTo>
                      <a:cubicBezTo>
                        <a:pt x="95161" y="27192"/>
                        <a:pt x="77760" y="25839"/>
                        <a:pt x="62389" y="18753"/>
                      </a:cubicBezTo>
                      <a:cubicBezTo>
                        <a:pt x="44747" y="26210"/>
                        <a:pt x="27792" y="35202"/>
                        <a:pt x="11716" y="45613"/>
                      </a:cubicBezTo>
                      <a:cubicBezTo>
                        <a:pt x="-7334" y="108478"/>
                        <a:pt x="8001" y="116574"/>
                        <a:pt x="0" y="161628"/>
                      </a:cubicBezTo>
                      <a:cubicBezTo>
                        <a:pt x="3143" y="184297"/>
                        <a:pt x="6858" y="242780"/>
                        <a:pt x="7810" y="256020"/>
                      </a:cubicBezTo>
                      <a:cubicBezTo>
                        <a:pt x="50578" y="285929"/>
                        <a:pt x="137350" y="275737"/>
                        <a:pt x="156781" y="244019"/>
                      </a:cubicBezTo>
                      <a:cubicBezTo>
                        <a:pt x="157130" y="233455"/>
                        <a:pt x="158116" y="222930"/>
                        <a:pt x="159734" y="212491"/>
                      </a:cubicBezTo>
                      <a:cubicBezTo>
                        <a:pt x="180118" y="136862"/>
                        <a:pt x="196025" y="117241"/>
                        <a:pt x="190405" y="60091"/>
                      </a:cubicBezTo>
                      <a:cubicBezTo>
                        <a:pt x="187166" y="27515"/>
                        <a:pt x="184595" y="11132"/>
                        <a:pt x="167259" y="2369"/>
                      </a:cubicBezTo>
                      <a:cubicBezTo>
                        <a:pt x="154092" y="26"/>
                        <a:pt x="140675" y="-583"/>
                        <a:pt x="127349" y="560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9" name="Google Shape;511;p15">
                  <a:extLst>
                    <a:ext uri="{FF2B5EF4-FFF2-40B4-BE49-F238E27FC236}">
                      <a16:creationId xmlns:a16="http://schemas.microsoft.com/office/drawing/2014/main" id="{1027F23D-A210-6138-222E-A865598DA059}"/>
                    </a:ext>
                  </a:extLst>
                </p:cNvPr>
                <p:cNvSpPr/>
                <p:nvPr/>
              </p:nvSpPr>
              <p:spPr>
                <a:xfrm>
                  <a:off x="4210728" y="4780936"/>
                  <a:ext cx="368747" cy="265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47" h="265455" extrusionOk="0">
                      <a:moveTo>
                        <a:pt x="47613" y="190066"/>
                      </a:moveTo>
                      <a:cubicBezTo>
                        <a:pt x="57313" y="192152"/>
                        <a:pt x="66860" y="194885"/>
                        <a:pt x="76188" y="198257"/>
                      </a:cubicBezTo>
                      <a:cubicBezTo>
                        <a:pt x="84940" y="202858"/>
                        <a:pt x="94355" y="206077"/>
                        <a:pt x="104097" y="207782"/>
                      </a:cubicBezTo>
                      <a:cubicBezTo>
                        <a:pt x="114574" y="209402"/>
                        <a:pt x="130957" y="203972"/>
                        <a:pt x="159246" y="190637"/>
                      </a:cubicBezTo>
                      <a:cubicBezTo>
                        <a:pt x="190224" y="174759"/>
                        <a:pt x="218251" y="153690"/>
                        <a:pt x="242114" y="128344"/>
                      </a:cubicBezTo>
                      <a:cubicBezTo>
                        <a:pt x="269228" y="96083"/>
                        <a:pt x="293451" y="61507"/>
                        <a:pt x="314504" y="24998"/>
                      </a:cubicBezTo>
                      <a:cubicBezTo>
                        <a:pt x="326791" y="2614"/>
                        <a:pt x="342317" y="-3006"/>
                        <a:pt x="355842" y="1375"/>
                      </a:cubicBezTo>
                      <a:cubicBezTo>
                        <a:pt x="372035" y="6710"/>
                        <a:pt x="374035" y="22807"/>
                        <a:pt x="355842" y="52906"/>
                      </a:cubicBezTo>
                      <a:cubicBezTo>
                        <a:pt x="332617" y="92225"/>
                        <a:pt x="304799" y="128639"/>
                        <a:pt x="272975" y="161396"/>
                      </a:cubicBezTo>
                      <a:cubicBezTo>
                        <a:pt x="247871" y="186503"/>
                        <a:pt x="218651" y="207115"/>
                        <a:pt x="186583" y="222356"/>
                      </a:cubicBezTo>
                      <a:cubicBezTo>
                        <a:pt x="163712" y="234252"/>
                        <a:pt x="139230" y="242758"/>
                        <a:pt x="113907" y="247597"/>
                      </a:cubicBezTo>
                      <a:cubicBezTo>
                        <a:pt x="105049" y="249502"/>
                        <a:pt x="99048" y="253216"/>
                        <a:pt x="82665" y="258932"/>
                      </a:cubicBezTo>
                      <a:cubicBezTo>
                        <a:pt x="66375" y="264856"/>
                        <a:pt x="48897" y="266790"/>
                        <a:pt x="31707" y="264551"/>
                      </a:cubicBezTo>
                      <a:cubicBezTo>
                        <a:pt x="17514" y="261789"/>
                        <a:pt x="12657" y="258550"/>
                        <a:pt x="12085" y="255026"/>
                      </a:cubicBezTo>
                      <a:cubicBezTo>
                        <a:pt x="11514" y="251502"/>
                        <a:pt x="14371" y="249025"/>
                        <a:pt x="21039" y="249502"/>
                      </a:cubicBezTo>
                      <a:cubicBezTo>
                        <a:pt x="31538" y="251169"/>
                        <a:pt x="42255" y="250912"/>
                        <a:pt x="52662" y="248740"/>
                      </a:cubicBezTo>
                      <a:cubicBezTo>
                        <a:pt x="52662" y="248740"/>
                        <a:pt x="37993" y="248264"/>
                        <a:pt x="29325" y="247216"/>
                      </a:cubicBezTo>
                      <a:cubicBezTo>
                        <a:pt x="21541" y="246368"/>
                        <a:pt x="13911" y="244444"/>
                        <a:pt x="6656" y="241501"/>
                      </a:cubicBezTo>
                      <a:cubicBezTo>
                        <a:pt x="-297" y="238548"/>
                        <a:pt x="-2869" y="227594"/>
                        <a:pt x="4179" y="227975"/>
                      </a:cubicBezTo>
                      <a:cubicBezTo>
                        <a:pt x="11228" y="228356"/>
                        <a:pt x="15990" y="230452"/>
                        <a:pt x="28944" y="231785"/>
                      </a:cubicBezTo>
                      <a:cubicBezTo>
                        <a:pt x="35778" y="232614"/>
                        <a:pt x="42685" y="232614"/>
                        <a:pt x="49518" y="231785"/>
                      </a:cubicBezTo>
                      <a:cubicBezTo>
                        <a:pt x="40949" y="230376"/>
                        <a:pt x="32508" y="228271"/>
                        <a:pt x="24277" y="225499"/>
                      </a:cubicBezTo>
                      <a:cubicBezTo>
                        <a:pt x="17463" y="223689"/>
                        <a:pt x="11333" y="219917"/>
                        <a:pt x="6656" y="214640"/>
                      </a:cubicBezTo>
                      <a:cubicBezTo>
                        <a:pt x="4275" y="211878"/>
                        <a:pt x="4941" y="205115"/>
                        <a:pt x="13228" y="206830"/>
                      </a:cubicBezTo>
                      <a:cubicBezTo>
                        <a:pt x="23208" y="210307"/>
                        <a:pt x="33569" y="212583"/>
                        <a:pt x="44089" y="213592"/>
                      </a:cubicBezTo>
                      <a:cubicBezTo>
                        <a:pt x="54662" y="213592"/>
                        <a:pt x="62187" y="212735"/>
                        <a:pt x="60853" y="211116"/>
                      </a:cubicBezTo>
                      <a:cubicBezTo>
                        <a:pt x="59520" y="209497"/>
                        <a:pt x="53233" y="209687"/>
                        <a:pt x="45232" y="205211"/>
                      </a:cubicBezTo>
                      <a:cubicBezTo>
                        <a:pt x="37231" y="200734"/>
                        <a:pt x="32469" y="192066"/>
                        <a:pt x="35707" y="187875"/>
                      </a:cubicBezTo>
                      <a:cubicBezTo>
                        <a:pt x="38946" y="183684"/>
                        <a:pt x="38946" y="186827"/>
                        <a:pt x="47613" y="190066"/>
                      </a:cubicBezTo>
                      <a:close/>
                    </a:path>
                  </a:pathLst>
                </a:custGeom>
                <a:solidFill>
                  <a:srgbClr val="9C644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0" name="Google Shape;512;p15">
                  <a:extLst>
                    <a:ext uri="{FF2B5EF4-FFF2-40B4-BE49-F238E27FC236}">
                      <a16:creationId xmlns:a16="http://schemas.microsoft.com/office/drawing/2014/main" id="{9DD0B923-DBD2-98B0-CE81-F672F153FCAC}"/>
                    </a:ext>
                  </a:extLst>
                </p:cNvPr>
                <p:cNvSpPr/>
                <p:nvPr/>
              </p:nvSpPr>
              <p:spPr>
                <a:xfrm>
                  <a:off x="4484370" y="4765472"/>
                  <a:ext cx="100785" cy="104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85" h="104755" extrusionOk="0">
                      <a:moveTo>
                        <a:pt x="65151" y="104756"/>
                      </a:moveTo>
                      <a:cubicBezTo>
                        <a:pt x="40403" y="101165"/>
                        <a:pt x="17516" y="89554"/>
                        <a:pt x="0" y="71704"/>
                      </a:cubicBezTo>
                      <a:lnTo>
                        <a:pt x="39433" y="17030"/>
                      </a:lnTo>
                      <a:cubicBezTo>
                        <a:pt x="39433" y="17030"/>
                        <a:pt x="61627" y="-10973"/>
                        <a:pt x="90964" y="4838"/>
                      </a:cubicBezTo>
                      <a:cubicBezTo>
                        <a:pt x="90964" y="4838"/>
                        <a:pt x="113062" y="7220"/>
                        <a:pt x="90964" y="53511"/>
                      </a:cubicBezTo>
                      <a:cubicBezTo>
                        <a:pt x="83445" y="71113"/>
                        <a:pt x="74824" y="88230"/>
                        <a:pt x="65151" y="104756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1" name="Google Shape;513;p15">
                  <a:extLst>
                    <a:ext uri="{FF2B5EF4-FFF2-40B4-BE49-F238E27FC236}">
                      <a16:creationId xmlns:a16="http://schemas.microsoft.com/office/drawing/2014/main" id="{5B991C34-B129-50E0-7F34-B211DFA55F82}"/>
                    </a:ext>
                  </a:extLst>
                </p:cNvPr>
                <p:cNvSpPr/>
                <p:nvPr/>
              </p:nvSpPr>
              <p:spPr>
                <a:xfrm>
                  <a:off x="4524935" y="4525714"/>
                  <a:ext cx="201012" cy="3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12" h="328692" extrusionOk="0">
                      <a:moveTo>
                        <a:pt x="3726" y="41904"/>
                      </a:moveTo>
                      <a:cubicBezTo>
                        <a:pt x="6992" y="22359"/>
                        <a:pt x="25260" y="8995"/>
                        <a:pt x="44874" y="11805"/>
                      </a:cubicBezTo>
                      <a:cubicBezTo>
                        <a:pt x="58646" y="2566"/>
                        <a:pt x="75264" y="-1454"/>
                        <a:pt x="91737" y="470"/>
                      </a:cubicBezTo>
                      <a:cubicBezTo>
                        <a:pt x="129170" y="4376"/>
                        <a:pt x="153649" y="29045"/>
                        <a:pt x="164984" y="66193"/>
                      </a:cubicBezTo>
                      <a:cubicBezTo>
                        <a:pt x="170544" y="84833"/>
                        <a:pt x="174245" y="103978"/>
                        <a:pt x="176033" y="123343"/>
                      </a:cubicBezTo>
                      <a:cubicBezTo>
                        <a:pt x="187272" y="206686"/>
                        <a:pt x="217562" y="272790"/>
                        <a:pt x="189273" y="297555"/>
                      </a:cubicBezTo>
                      <a:cubicBezTo>
                        <a:pt x="160983" y="322320"/>
                        <a:pt x="83450" y="338036"/>
                        <a:pt x="51065" y="322510"/>
                      </a:cubicBezTo>
                      <a:cubicBezTo>
                        <a:pt x="18680" y="306985"/>
                        <a:pt x="77735" y="163348"/>
                        <a:pt x="13632" y="83528"/>
                      </a:cubicBezTo>
                      <a:cubicBezTo>
                        <a:pt x="-1418" y="64574"/>
                        <a:pt x="-2847" y="51334"/>
                        <a:pt x="3726" y="4190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43369-0249-5A09-D63E-257B62EF6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8C609D-5B83-9FD7-466E-CF321C4D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計畫任務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C23947A-56AA-2813-CF7F-E38927C1F4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圖形 4">
            <a:extLst>
              <a:ext uri="{FF2B5EF4-FFF2-40B4-BE49-F238E27FC236}">
                <a16:creationId xmlns:a16="http://schemas.microsoft.com/office/drawing/2014/main" id="{9820128B-0187-0BDE-EEA9-680DBD30A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5926" y="193720"/>
            <a:ext cx="1643159" cy="82375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BAAB310-B5DB-D872-9C37-100BFF7A18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227161" y="2165363"/>
            <a:ext cx="2577628" cy="4638499"/>
          </a:xfrm>
          <a:prstGeom prst="rect">
            <a:avLst/>
          </a:prstGeom>
        </p:spPr>
      </p:pic>
      <p:grpSp>
        <p:nvGrpSpPr>
          <p:cNvPr id="99" name="群組 98">
            <a:extLst>
              <a:ext uri="{FF2B5EF4-FFF2-40B4-BE49-F238E27FC236}">
                <a16:creationId xmlns:a16="http://schemas.microsoft.com/office/drawing/2014/main" id="{C1BDE958-88E4-92D4-15F6-0FBD378823D6}"/>
              </a:ext>
            </a:extLst>
          </p:cNvPr>
          <p:cNvGrpSpPr/>
          <p:nvPr/>
        </p:nvGrpSpPr>
        <p:grpSpPr>
          <a:xfrm>
            <a:off x="1746002" y="899162"/>
            <a:ext cx="7346668" cy="4083002"/>
            <a:chOff x="1746002" y="899162"/>
            <a:chExt cx="7346668" cy="4083002"/>
          </a:xfrm>
        </p:grpSpPr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id="{177C0FEE-FFE9-2349-43EA-1E73FD4C3745}"/>
                </a:ext>
              </a:extLst>
            </p:cNvPr>
            <p:cNvCxnSpPr>
              <a:stCxn id="39" idx="2"/>
              <a:endCxn id="19" idx="0"/>
            </p:cNvCxnSpPr>
            <p:nvPr/>
          </p:nvCxnSpPr>
          <p:spPr>
            <a:xfrm>
              <a:off x="4323096" y="1206939"/>
              <a:ext cx="0" cy="110099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2E982E0A-B873-CC49-01E0-97AAC2501DB9}"/>
                </a:ext>
              </a:extLst>
            </p:cNvPr>
            <p:cNvCxnSpPr>
              <a:cxnSpLocks/>
            </p:cNvCxnSpPr>
            <p:nvPr/>
          </p:nvCxnSpPr>
          <p:spPr>
            <a:xfrm>
              <a:off x="2410600" y="1825000"/>
              <a:ext cx="0" cy="28030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E3364727-95FD-00EA-2416-4CA5DAE97B00}"/>
                </a:ext>
              </a:extLst>
            </p:cNvPr>
            <p:cNvSpPr txBox="1"/>
            <p:nvPr/>
          </p:nvSpPr>
          <p:spPr>
            <a:xfrm>
              <a:off x="1746002" y="1511403"/>
              <a:ext cx="1314448" cy="523220"/>
            </a:xfrm>
            <a:prstGeom prst="rect">
              <a:avLst/>
            </a:prstGeom>
            <a:solidFill>
              <a:srgbClr val="00B5D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第一彈</a:t>
              </a:r>
              <a:br>
                <a:rPr lang="en-US" altLang="zh-TW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新手村營業中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3E60A423-5469-B7D5-03AA-4D18218B99B9}"/>
                </a:ext>
              </a:extLst>
            </p:cNvPr>
            <p:cNvSpPr txBox="1"/>
            <p:nvPr/>
          </p:nvSpPr>
          <p:spPr>
            <a:xfrm>
              <a:off x="1746002" y="3402836"/>
              <a:ext cx="1314448" cy="523220"/>
            </a:xfrm>
            <a:prstGeom prst="rect">
              <a:avLst/>
            </a:prstGeom>
            <a:solidFill>
              <a:srgbClr val="007BB9"/>
            </a:solidFill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/>
                <a:t>第二彈</a:t>
              </a:r>
              <a:br>
                <a:rPr lang="en-US" altLang="zh-TW" dirty="0"/>
              </a:br>
              <a:r>
                <a:rPr lang="zh-TW" altLang="en-US"/>
                <a:t>職場生存特訓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3C148E9D-395E-A901-76F6-464849BA400E}"/>
                </a:ext>
              </a:extLst>
            </p:cNvPr>
            <p:cNvSpPr txBox="1"/>
            <p:nvPr/>
          </p:nvSpPr>
          <p:spPr>
            <a:xfrm>
              <a:off x="1746002" y="4458944"/>
              <a:ext cx="1314448" cy="523220"/>
            </a:xfrm>
            <a:prstGeom prst="rect">
              <a:avLst/>
            </a:prstGeom>
            <a:solidFill>
              <a:srgbClr val="00B5DD"/>
            </a:solidFill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/>
                <a:t>第三彈</a:t>
              </a:r>
              <a:br>
                <a:rPr lang="en-US" altLang="zh-TW" dirty="0"/>
              </a:br>
              <a:r>
                <a:rPr lang="zh-TW" altLang="en-US"/>
                <a:t>直達高手之路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A07BA4F5-9CB8-CF15-D5B6-FAD0A86F0F1D}"/>
                </a:ext>
              </a:extLst>
            </p:cNvPr>
            <p:cNvSpPr txBox="1"/>
            <p:nvPr/>
          </p:nvSpPr>
          <p:spPr>
            <a:xfrm>
              <a:off x="3942096" y="1619125"/>
              <a:ext cx="761999" cy="307777"/>
            </a:xfrm>
            <a:prstGeom prst="rect">
              <a:avLst/>
            </a:prstGeom>
            <a:solidFill>
              <a:srgbClr val="00B5DD"/>
            </a:solidFill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/>
                <a:t>學習期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67E0DD47-F509-5C07-8F23-BAB2CB79518B}"/>
                </a:ext>
              </a:extLst>
            </p:cNvPr>
            <p:cNvSpPr txBox="1"/>
            <p:nvPr/>
          </p:nvSpPr>
          <p:spPr>
            <a:xfrm>
              <a:off x="3727432" y="2307937"/>
              <a:ext cx="1191327" cy="307777"/>
            </a:xfrm>
            <a:prstGeom prst="rect">
              <a:avLst/>
            </a:prstGeom>
            <a:solidFill>
              <a:srgbClr val="00B5DD"/>
            </a:solidFill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/>
                <a:t>觀摩</a:t>
              </a:r>
              <a:r>
                <a:rPr lang="en-US" altLang="zh-TW" dirty="0"/>
                <a:t>/</a:t>
              </a:r>
              <a:r>
                <a:rPr lang="zh-TW" altLang="en-US"/>
                <a:t>練習期</a:t>
              </a: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0099A3CB-A659-FE57-CC22-F4BD5D101BF2}"/>
                </a:ext>
              </a:extLst>
            </p:cNvPr>
            <p:cNvSpPr txBox="1"/>
            <p:nvPr/>
          </p:nvSpPr>
          <p:spPr>
            <a:xfrm>
              <a:off x="3942096" y="3510558"/>
              <a:ext cx="761999" cy="307777"/>
            </a:xfrm>
            <a:prstGeom prst="rect">
              <a:avLst/>
            </a:prstGeom>
            <a:solidFill>
              <a:srgbClr val="007BB9"/>
            </a:solidFill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/>
                <a:t>培訓期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31E7A0B6-FB29-6878-DC82-15A323090252}"/>
                </a:ext>
              </a:extLst>
            </p:cNvPr>
            <p:cNvSpPr txBox="1"/>
            <p:nvPr/>
          </p:nvSpPr>
          <p:spPr>
            <a:xfrm>
              <a:off x="3942096" y="4566666"/>
              <a:ext cx="761999" cy="307777"/>
            </a:xfrm>
            <a:prstGeom prst="rect">
              <a:avLst/>
            </a:prstGeom>
            <a:solidFill>
              <a:srgbClr val="00B5DD"/>
            </a:solidFill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/>
                <a:t>實戰期</a:t>
              </a:r>
            </a:p>
          </p:txBody>
        </p:sp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0396C808-E792-8D05-CBD7-78A0DA7C0C6E}"/>
                </a:ext>
              </a:extLst>
            </p:cNvPr>
            <p:cNvGrpSpPr/>
            <p:nvPr/>
          </p:nvGrpSpPr>
          <p:grpSpPr>
            <a:xfrm>
              <a:off x="5825278" y="1517223"/>
              <a:ext cx="3248026" cy="511580"/>
              <a:chOff x="4600363" y="1398165"/>
              <a:chExt cx="3248026" cy="511580"/>
            </a:xfrm>
          </p:grpSpPr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AD6AD09-2E50-E96C-7D4A-537EA79A1375}"/>
                  </a:ext>
                </a:extLst>
              </p:cNvPr>
              <p:cNvSpPr txBox="1"/>
              <p:nvPr/>
            </p:nvSpPr>
            <p:spPr>
              <a:xfrm>
                <a:off x="4600363" y="1398165"/>
                <a:ext cx="28575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職場初階核心課程</a:t>
                </a:r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32E456D4-37D8-1E00-F5EE-4AA74B9F9EB6}"/>
                  </a:ext>
                </a:extLst>
              </p:cNvPr>
              <p:cNvSpPr txBox="1"/>
              <p:nvPr/>
            </p:nvSpPr>
            <p:spPr>
              <a:xfrm>
                <a:off x="4600363" y="1632746"/>
                <a:ext cx="3248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初階課程：求職力、社會力、資訊力、永續力</a:t>
                </a:r>
              </a:p>
            </p:txBody>
          </p:sp>
        </p:grp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1343A21B-469E-BC1E-2ECF-8D96B42E07F0}"/>
                </a:ext>
              </a:extLst>
            </p:cNvPr>
            <p:cNvSpPr txBox="1"/>
            <p:nvPr/>
          </p:nvSpPr>
          <p:spPr>
            <a:xfrm>
              <a:off x="5825278" y="899162"/>
              <a:ext cx="2857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職涯諮詢活動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ACEEF2FA-350E-07AF-8D5B-C08A3CC92206}"/>
                </a:ext>
              </a:extLst>
            </p:cNvPr>
            <p:cNvGrpSpPr/>
            <p:nvPr/>
          </p:nvGrpSpPr>
          <p:grpSpPr>
            <a:xfrm>
              <a:off x="5825278" y="2165363"/>
              <a:ext cx="2857501" cy="605996"/>
              <a:chOff x="4600363" y="2119643"/>
              <a:chExt cx="2857501" cy="605996"/>
            </a:xfrm>
          </p:grpSpPr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0FE4C771-FF97-D728-C398-0336BF95F086}"/>
                  </a:ext>
                </a:extLst>
              </p:cNvPr>
              <p:cNvSpPr txBox="1"/>
              <p:nvPr/>
            </p:nvSpPr>
            <p:spPr>
              <a:xfrm>
                <a:off x="4600363" y="2119643"/>
                <a:ext cx="28575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職涯會談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4C5A1A6E-DFD9-D2CE-0E3A-B6517AC84FAC}"/>
                  </a:ext>
                </a:extLst>
              </p:cNvPr>
              <p:cNvSpPr txBox="1"/>
              <p:nvPr/>
            </p:nvSpPr>
            <p:spPr>
              <a:xfrm>
                <a:off x="4600363" y="2417862"/>
                <a:ext cx="28575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企業參訪</a:t>
                </a:r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B62CCB1B-5EAE-99A6-FEE4-F0B3AB2BB8DB}"/>
                </a:ext>
              </a:extLst>
            </p:cNvPr>
            <p:cNvSpPr txBox="1"/>
            <p:nvPr/>
          </p:nvSpPr>
          <p:spPr>
            <a:xfrm>
              <a:off x="5825278" y="4566666"/>
              <a:ext cx="2857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企業見習</a:t>
              </a: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7BECE637-7D8F-34AE-7AAA-7FC566538DA5}"/>
                </a:ext>
              </a:extLst>
            </p:cNvPr>
            <p:cNvSpPr txBox="1"/>
            <p:nvPr/>
          </p:nvSpPr>
          <p:spPr>
            <a:xfrm>
              <a:off x="3942096" y="899162"/>
              <a:ext cx="761999" cy="307777"/>
            </a:xfrm>
            <a:prstGeom prst="rect">
              <a:avLst/>
            </a:prstGeom>
            <a:solidFill>
              <a:srgbClr val="00B5DD"/>
            </a:solidFill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/>
                <a:t>探索期</a:t>
              </a:r>
            </a:p>
          </p:txBody>
        </p: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F3518A64-C477-9C19-22C8-B36A4FE762A2}"/>
                </a:ext>
              </a:extLst>
            </p:cNvPr>
            <p:cNvGrpSpPr/>
            <p:nvPr/>
          </p:nvGrpSpPr>
          <p:grpSpPr>
            <a:xfrm>
              <a:off x="5825278" y="2927145"/>
              <a:ext cx="3267392" cy="1497462"/>
              <a:chOff x="4600363" y="2881425"/>
              <a:chExt cx="3267392" cy="1497462"/>
            </a:xfrm>
          </p:grpSpPr>
          <p:grpSp>
            <p:nvGrpSpPr>
              <p:cNvPr id="42" name="群組 41">
                <a:extLst>
                  <a:ext uri="{FF2B5EF4-FFF2-40B4-BE49-F238E27FC236}">
                    <a16:creationId xmlns:a16="http://schemas.microsoft.com/office/drawing/2014/main" id="{9A169A5F-2AC5-1FA4-3D5C-642189C20EB8}"/>
                  </a:ext>
                </a:extLst>
              </p:cNvPr>
              <p:cNvGrpSpPr/>
              <p:nvPr/>
            </p:nvGrpSpPr>
            <p:grpSpPr>
              <a:xfrm>
                <a:off x="4600363" y="2881425"/>
                <a:ext cx="3267392" cy="531017"/>
                <a:chOff x="4600363" y="2881425"/>
                <a:chExt cx="3267392" cy="531017"/>
              </a:xfrm>
            </p:grpSpPr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159510C8-1269-4E0A-C199-EE880481750C}"/>
                    </a:ext>
                  </a:extLst>
                </p:cNvPr>
                <p:cNvSpPr txBox="1"/>
                <p:nvPr/>
              </p:nvSpPr>
              <p:spPr>
                <a:xfrm>
                  <a:off x="4600363" y="2881425"/>
                  <a:ext cx="28575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職場進階核心課程</a:t>
                  </a:r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C9EF0933-0D98-D623-3149-BE667EEDBA31}"/>
                    </a:ext>
                  </a:extLst>
                </p:cNvPr>
                <p:cNvSpPr txBox="1"/>
                <p:nvPr/>
              </p:nvSpPr>
              <p:spPr>
                <a:xfrm>
                  <a:off x="4619729" y="3135443"/>
                  <a:ext cx="324802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20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進階課程：設計力、專案力、企劃力、行銷力</a:t>
                  </a:r>
                </a:p>
              </p:txBody>
            </p:sp>
          </p:grpSp>
          <p:grpSp>
            <p:nvGrpSpPr>
              <p:cNvPr id="43" name="群組 42">
                <a:extLst>
                  <a:ext uri="{FF2B5EF4-FFF2-40B4-BE49-F238E27FC236}">
                    <a16:creationId xmlns:a16="http://schemas.microsoft.com/office/drawing/2014/main" id="{4701036E-BA60-F182-AC1F-1364342C9D43}"/>
                  </a:ext>
                </a:extLst>
              </p:cNvPr>
              <p:cNvGrpSpPr/>
              <p:nvPr/>
            </p:nvGrpSpPr>
            <p:grpSpPr>
              <a:xfrm>
                <a:off x="4600363" y="3480878"/>
                <a:ext cx="2857501" cy="898009"/>
                <a:chOff x="4600363" y="3662693"/>
                <a:chExt cx="2857501" cy="898009"/>
              </a:xfrm>
            </p:grpSpPr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A8208D7B-43F3-D461-D922-F360104FE980}"/>
                    </a:ext>
                  </a:extLst>
                </p:cNvPr>
                <p:cNvSpPr txBox="1"/>
                <p:nvPr/>
              </p:nvSpPr>
              <p:spPr>
                <a:xfrm>
                  <a:off x="4600363" y="3953840"/>
                  <a:ext cx="28575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企業培力課程：企業專班</a:t>
                  </a:r>
                </a:p>
              </p:txBody>
            </p:sp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6DF6DE6A-9FC8-D870-C95E-8C9A2F60DB3D}"/>
                    </a:ext>
                  </a:extLst>
                </p:cNvPr>
                <p:cNvSpPr txBox="1"/>
                <p:nvPr/>
              </p:nvSpPr>
              <p:spPr>
                <a:xfrm>
                  <a:off x="4600363" y="4252925"/>
                  <a:ext cx="28575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AI</a:t>
                  </a:r>
                  <a:r>
                    <a:rPr lang="zh-TW" altLang="en-US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跨域人才養成培訓課程</a:t>
                  </a:r>
                </a:p>
              </p:txBody>
            </p:sp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D710707A-96EC-6A70-EC8F-A730AD09C7B4}"/>
                    </a:ext>
                  </a:extLst>
                </p:cNvPr>
                <p:cNvSpPr txBox="1"/>
                <p:nvPr/>
              </p:nvSpPr>
              <p:spPr>
                <a:xfrm>
                  <a:off x="4600363" y="3662693"/>
                  <a:ext cx="28575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b="1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培力課程</a:t>
                  </a:r>
                </a:p>
              </p:txBody>
            </p:sp>
          </p:grpSp>
        </p:grpSp>
        <p:cxnSp>
          <p:nvCxnSpPr>
            <p:cNvPr id="53" name="直線接點 52">
              <a:extLst>
                <a:ext uri="{FF2B5EF4-FFF2-40B4-BE49-F238E27FC236}">
                  <a16:creationId xmlns:a16="http://schemas.microsoft.com/office/drawing/2014/main" id="{00F1A7E1-EC14-77FC-0213-D778D110B570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>
              <a:off x="3060450" y="1773013"/>
              <a:ext cx="881646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id="{9C9D93E0-A14C-BA03-3D9E-FC46DAB2EB15}"/>
                </a:ext>
              </a:extLst>
            </p:cNvPr>
            <p:cNvCxnSpPr>
              <a:cxnSpLocks/>
              <a:stCxn id="15" idx="3"/>
              <a:endCxn id="21" idx="1"/>
            </p:cNvCxnSpPr>
            <p:nvPr/>
          </p:nvCxnSpPr>
          <p:spPr>
            <a:xfrm>
              <a:off x="3060450" y="3664446"/>
              <a:ext cx="881646" cy="1"/>
            </a:xfrm>
            <a:prstGeom prst="line">
              <a:avLst/>
            </a:prstGeom>
            <a:ln w="19050">
              <a:solidFill>
                <a:srgbClr val="007B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75283983-7E19-7D70-5F7C-CCB482FB61CC}"/>
                </a:ext>
              </a:extLst>
            </p:cNvPr>
            <p:cNvCxnSpPr>
              <a:cxnSpLocks/>
              <a:stCxn id="16" idx="3"/>
              <a:endCxn id="22" idx="1"/>
            </p:cNvCxnSpPr>
            <p:nvPr/>
          </p:nvCxnSpPr>
          <p:spPr>
            <a:xfrm>
              <a:off x="3060450" y="4720554"/>
              <a:ext cx="881646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橢圓 59">
              <a:extLst>
                <a:ext uri="{FF2B5EF4-FFF2-40B4-BE49-F238E27FC236}">
                  <a16:creationId xmlns:a16="http://schemas.microsoft.com/office/drawing/2014/main" id="{B90A9BFD-0B36-A671-BFDB-20BA234751C7}"/>
                </a:ext>
              </a:extLst>
            </p:cNvPr>
            <p:cNvSpPr/>
            <p:nvPr/>
          </p:nvSpPr>
          <p:spPr>
            <a:xfrm>
              <a:off x="5780649" y="1030191"/>
              <a:ext cx="45719" cy="45719"/>
            </a:xfrm>
            <a:prstGeom prst="ellipse">
              <a:avLst/>
            </a:prstGeom>
            <a:noFill/>
            <a:ln>
              <a:solidFill>
                <a:srgbClr val="00B5D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橢圓 60">
              <a:extLst>
                <a:ext uri="{FF2B5EF4-FFF2-40B4-BE49-F238E27FC236}">
                  <a16:creationId xmlns:a16="http://schemas.microsoft.com/office/drawing/2014/main" id="{CB09DE48-B158-6063-C605-D5877C2A8285}"/>
                </a:ext>
              </a:extLst>
            </p:cNvPr>
            <p:cNvSpPr/>
            <p:nvPr/>
          </p:nvSpPr>
          <p:spPr>
            <a:xfrm>
              <a:off x="5780649" y="1620741"/>
              <a:ext cx="45719" cy="45719"/>
            </a:xfrm>
            <a:prstGeom prst="ellipse">
              <a:avLst/>
            </a:prstGeom>
            <a:noFill/>
            <a:ln>
              <a:solidFill>
                <a:srgbClr val="00B5D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橢圓 61">
              <a:extLst>
                <a:ext uri="{FF2B5EF4-FFF2-40B4-BE49-F238E27FC236}">
                  <a16:creationId xmlns:a16="http://schemas.microsoft.com/office/drawing/2014/main" id="{56A2FD08-1989-2C90-6C92-2871D352519F}"/>
                </a:ext>
              </a:extLst>
            </p:cNvPr>
            <p:cNvSpPr/>
            <p:nvPr/>
          </p:nvSpPr>
          <p:spPr>
            <a:xfrm>
              <a:off x="5780649" y="2316066"/>
              <a:ext cx="45719" cy="45719"/>
            </a:xfrm>
            <a:prstGeom prst="ellipse">
              <a:avLst/>
            </a:prstGeom>
            <a:noFill/>
            <a:ln>
              <a:solidFill>
                <a:srgbClr val="00B5D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橢圓 62">
              <a:extLst>
                <a:ext uri="{FF2B5EF4-FFF2-40B4-BE49-F238E27FC236}">
                  <a16:creationId xmlns:a16="http://schemas.microsoft.com/office/drawing/2014/main" id="{995CDC36-3E4F-BFF3-1172-7DD5CC270762}"/>
                </a:ext>
              </a:extLst>
            </p:cNvPr>
            <p:cNvSpPr/>
            <p:nvPr/>
          </p:nvSpPr>
          <p:spPr>
            <a:xfrm>
              <a:off x="5780649" y="2601816"/>
              <a:ext cx="45719" cy="45719"/>
            </a:xfrm>
            <a:prstGeom prst="ellipse">
              <a:avLst/>
            </a:prstGeom>
            <a:noFill/>
            <a:ln>
              <a:solidFill>
                <a:srgbClr val="00B5D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5" name="直線接點 64">
              <a:extLst>
                <a:ext uri="{FF2B5EF4-FFF2-40B4-BE49-F238E27FC236}">
                  <a16:creationId xmlns:a16="http://schemas.microsoft.com/office/drawing/2014/main" id="{46A19EF2-C2FF-01D3-4888-68014D0FC10F}"/>
                </a:ext>
              </a:extLst>
            </p:cNvPr>
            <p:cNvCxnSpPr>
              <a:stCxn id="39" idx="3"/>
              <a:endCxn id="60" idx="5"/>
            </p:cNvCxnSpPr>
            <p:nvPr/>
          </p:nvCxnSpPr>
          <p:spPr>
            <a:xfrm>
              <a:off x="4704095" y="1053051"/>
              <a:ext cx="1122273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接點: 肘形 66">
              <a:extLst>
                <a:ext uri="{FF2B5EF4-FFF2-40B4-BE49-F238E27FC236}">
                  <a16:creationId xmlns:a16="http://schemas.microsoft.com/office/drawing/2014/main" id="{6D1BC7EB-127A-26AA-6CCC-10A35D5A37F4}"/>
                </a:ext>
              </a:extLst>
            </p:cNvPr>
            <p:cNvCxnSpPr>
              <a:stCxn id="18" idx="3"/>
              <a:endCxn id="61" idx="2"/>
            </p:cNvCxnSpPr>
            <p:nvPr/>
          </p:nvCxnSpPr>
          <p:spPr>
            <a:xfrm flipV="1">
              <a:off x="4704095" y="1643601"/>
              <a:ext cx="1076554" cy="129413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接點: 肘形 68">
              <a:extLst>
                <a:ext uri="{FF2B5EF4-FFF2-40B4-BE49-F238E27FC236}">
                  <a16:creationId xmlns:a16="http://schemas.microsoft.com/office/drawing/2014/main" id="{B00EEC6B-752F-95FB-DCD9-109BE4FAB753}"/>
                </a:ext>
              </a:extLst>
            </p:cNvPr>
            <p:cNvCxnSpPr>
              <a:stCxn id="19" idx="3"/>
              <a:endCxn id="62" idx="2"/>
            </p:cNvCxnSpPr>
            <p:nvPr/>
          </p:nvCxnSpPr>
          <p:spPr>
            <a:xfrm flipV="1">
              <a:off x="4918759" y="2338926"/>
              <a:ext cx="861890" cy="1229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橢圓 74">
              <a:extLst>
                <a:ext uri="{FF2B5EF4-FFF2-40B4-BE49-F238E27FC236}">
                  <a16:creationId xmlns:a16="http://schemas.microsoft.com/office/drawing/2014/main" id="{33782C28-8B4C-62EF-D243-13AF785451AE}"/>
                </a:ext>
              </a:extLst>
            </p:cNvPr>
            <p:cNvSpPr/>
            <p:nvPr/>
          </p:nvSpPr>
          <p:spPr>
            <a:xfrm>
              <a:off x="5780649" y="3051248"/>
              <a:ext cx="45719" cy="45719"/>
            </a:xfrm>
            <a:prstGeom prst="ellipse">
              <a:avLst/>
            </a:prstGeom>
            <a:noFill/>
            <a:ln>
              <a:solidFill>
                <a:srgbClr val="007BB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橢圓 75">
              <a:extLst>
                <a:ext uri="{FF2B5EF4-FFF2-40B4-BE49-F238E27FC236}">
                  <a16:creationId xmlns:a16="http://schemas.microsoft.com/office/drawing/2014/main" id="{76C5C8D5-945D-43AF-4413-50FDC1E9CBFB}"/>
                </a:ext>
              </a:extLst>
            </p:cNvPr>
            <p:cNvSpPr/>
            <p:nvPr/>
          </p:nvSpPr>
          <p:spPr>
            <a:xfrm>
              <a:off x="5780649" y="4687791"/>
              <a:ext cx="45719" cy="45719"/>
            </a:xfrm>
            <a:prstGeom prst="ellipse">
              <a:avLst/>
            </a:prstGeom>
            <a:noFill/>
            <a:ln>
              <a:solidFill>
                <a:srgbClr val="00B5D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橢圓 76">
              <a:extLst>
                <a:ext uri="{FF2B5EF4-FFF2-40B4-BE49-F238E27FC236}">
                  <a16:creationId xmlns:a16="http://schemas.microsoft.com/office/drawing/2014/main" id="{11C93B8D-FD0D-C0D9-8DFD-9B5620D066DD}"/>
                </a:ext>
              </a:extLst>
            </p:cNvPr>
            <p:cNvSpPr/>
            <p:nvPr/>
          </p:nvSpPr>
          <p:spPr>
            <a:xfrm>
              <a:off x="5780649" y="3639619"/>
              <a:ext cx="45719" cy="45719"/>
            </a:xfrm>
            <a:prstGeom prst="ellipse">
              <a:avLst/>
            </a:prstGeom>
            <a:noFill/>
            <a:ln>
              <a:solidFill>
                <a:srgbClr val="007BB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9" name="接點: 肘形 78">
              <a:extLst>
                <a:ext uri="{FF2B5EF4-FFF2-40B4-BE49-F238E27FC236}">
                  <a16:creationId xmlns:a16="http://schemas.microsoft.com/office/drawing/2014/main" id="{C11BB82D-20E2-ACF1-151A-3F60216152B3}"/>
                </a:ext>
              </a:extLst>
            </p:cNvPr>
            <p:cNvCxnSpPr>
              <a:stCxn id="19" idx="3"/>
              <a:endCxn id="63" idx="2"/>
            </p:cNvCxnSpPr>
            <p:nvPr/>
          </p:nvCxnSpPr>
          <p:spPr>
            <a:xfrm>
              <a:off x="4918759" y="2461826"/>
              <a:ext cx="861890" cy="16285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接點: 肘形 80">
              <a:extLst>
                <a:ext uri="{FF2B5EF4-FFF2-40B4-BE49-F238E27FC236}">
                  <a16:creationId xmlns:a16="http://schemas.microsoft.com/office/drawing/2014/main" id="{983F1124-7F1C-EED9-CBE1-EAA12C2F8D55}"/>
                </a:ext>
              </a:extLst>
            </p:cNvPr>
            <p:cNvCxnSpPr>
              <a:stCxn id="21" idx="3"/>
              <a:endCxn id="75" idx="2"/>
            </p:cNvCxnSpPr>
            <p:nvPr/>
          </p:nvCxnSpPr>
          <p:spPr>
            <a:xfrm flipV="1">
              <a:off x="4704095" y="3074108"/>
              <a:ext cx="1076554" cy="590339"/>
            </a:xfrm>
            <a:prstGeom prst="bentConnector3">
              <a:avLst/>
            </a:prstGeom>
            <a:ln>
              <a:solidFill>
                <a:srgbClr val="007B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>
              <a:extLst>
                <a:ext uri="{FF2B5EF4-FFF2-40B4-BE49-F238E27FC236}">
                  <a16:creationId xmlns:a16="http://schemas.microsoft.com/office/drawing/2014/main" id="{E2D8A5AE-B09A-B037-FA81-03B117D16820}"/>
                </a:ext>
              </a:extLst>
            </p:cNvPr>
            <p:cNvCxnSpPr>
              <a:endCxn id="76" idx="2"/>
            </p:cNvCxnSpPr>
            <p:nvPr/>
          </p:nvCxnSpPr>
          <p:spPr>
            <a:xfrm>
              <a:off x="4704095" y="4710650"/>
              <a:ext cx="1076554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>
              <a:extLst>
                <a:ext uri="{FF2B5EF4-FFF2-40B4-BE49-F238E27FC236}">
                  <a16:creationId xmlns:a16="http://schemas.microsoft.com/office/drawing/2014/main" id="{5189884C-2729-F749-7989-C34F38F8D2D7}"/>
                </a:ext>
              </a:extLst>
            </p:cNvPr>
            <p:cNvCxnSpPr>
              <a:cxnSpLocks/>
              <a:stCxn id="21" idx="3"/>
              <a:endCxn id="77" idx="2"/>
            </p:cNvCxnSpPr>
            <p:nvPr/>
          </p:nvCxnSpPr>
          <p:spPr>
            <a:xfrm flipV="1">
              <a:off x="4704095" y="3662479"/>
              <a:ext cx="1076554" cy="1968"/>
            </a:xfrm>
            <a:prstGeom prst="line">
              <a:avLst/>
            </a:prstGeom>
            <a:ln>
              <a:solidFill>
                <a:srgbClr val="007B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16982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45169-AA43-FC4B-C384-8699ADB0B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C0E249E-525C-7973-2ECC-957095ED9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66185"/>
              </p:ext>
            </p:extLst>
          </p:nvPr>
        </p:nvGraphicFramePr>
        <p:xfrm>
          <a:off x="4070929" y="1122850"/>
          <a:ext cx="4565420" cy="3758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0064">
                  <a:extLst>
                    <a:ext uri="{9D8B030D-6E8A-4147-A177-3AD203B41FA5}">
                      <a16:colId xmlns:a16="http://schemas.microsoft.com/office/drawing/2014/main" val="277462112"/>
                    </a:ext>
                  </a:extLst>
                </a:gridCol>
                <a:gridCol w="618371">
                  <a:extLst>
                    <a:ext uri="{9D8B030D-6E8A-4147-A177-3AD203B41FA5}">
                      <a16:colId xmlns:a16="http://schemas.microsoft.com/office/drawing/2014/main" val="967571122"/>
                    </a:ext>
                  </a:extLst>
                </a:gridCol>
                <a:gridCol w="1466985">
                  <a:extLst>
                    <a:ext uri="{9D8B030D-6E8A-4147-A177-3AD203B41FA5}">
                      <a16:colId xmlns:a16="http://schemas.microsoft.com/office/drawing/2014/main" val="3857137010"/>
                    </a:ext>
                  </a:extLst>
                </a:gridCol>
              </a:tblGrid>
              <a:tr h="340654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課程內容</a:t>
                      </a:r>
                      <a:endParaRPr lang="zh-TW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時數</a:t>
                      </a:r>
                      <a:r>
                        <a:rPr lang="zh-TW" sz="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      (小時/場)</a:t>
                      </a:r>
                      <a:endParaRPr lang="zh-TW" sz="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講師/顧問</a:t>
                      </a:r>
                      <a:endParaRPr lang="zh-TW" sz="1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74807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履歷健檢*</a:t>
                      </a:r>
                      <a:endParaRPr lang="zh-TW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陳韋丞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026031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面試技巧*</a:t>
                      </a:r>
                      <a:endParaRPr lang="zh-TW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盧世安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520651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書信禮儀</a:t>
                      </a:r>
                      <a:endParaRPr lang="zh-TW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洪偉騰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246858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目標設定與行動方案擬訂</a:t>
                      </a:r>
                      <a:endParaRPr lang="zh-TW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游家瑋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107117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Office辦公軟體應用</a:t>
                      </a:r>
                      <a:endParaRPr lang="zh-TW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林易璁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51147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簡報技巧</a:t>
                      </a:r>
                      <a:endParaRPr lang="zh-TW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林美萱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278007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職場定位及當責態度</a:t>
                      </a:r>
                      <a:endParaRPr lang="zh-TW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陳韋丞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4457480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培養職場高EQ</a:t>
                      </a:r>
                      <a:endParaRPr lang="zh-TW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李夙敏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9624118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團隊合作</a:t>
                      </a:r>
                      <a:endParaRPr lang="zh-TW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游家瑋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7532994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向上管理</a:t>
                      </a:r>
                      <a:endParaRPr lang="zh-TW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李柏賢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326638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職場溝通力</a:t>
                      </a:r>
                      <a:endParaRPr lang="zh-TW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鄒翔年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2896473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職場Excel技巧實用功能</a:t>
                      </a:r>
                      <a:endParaRPr lang="zh-TW" sz="105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林易璁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11236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數據分析、資料視覺化(Power BI)</a:t>
                      </a:r>
                      <a:endParaRPr lang="zh-TW" sz="105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洪子盛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077108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勞動法規</a:t>
                      </a:r>
                      <a:endParaRPr lang="zh-TW" sz="105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鄭菀婷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4677582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產業趨勢</a:t>
                      </a:r>
                      <a:endParaRPr lang="zh-TW" sz="105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白宗城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0983377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SDGs、ESG</a:t>
                      </a:r>
                      <a:endParaRPr lang="zh-TW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陳鳳涵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5748765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05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自主學習力培養</a:t>
                      </a:r>
                      <a:endParaRPr lang="zh-TW" sz="105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陳志恆</a:t>
                      </a:r>
                      <a:endParaRPr 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01" marR="9301" marT="9301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8672138"/>
                  </a:ext>
                </a:extLst>
              </a:tr>
            </a:tbl>
          </a:graphicData>
        </a:graphic>
      </p:graphicFrame>
      <p:pic>
        <p:nvPicPr>
          <p:cNvPr id="92" name="圖片 91">
            <a:extLst>
              <a:ext uri="{FF2B5EF4-FFF2-40B4-BE49-F238E27FC236}">
                <a16:creationId xmlns:a16="http://schemas.microsoft.com/office/drawing/2014/main" id="{C7A2C3EA-0EC0-C9D1-1FD1-D237E4499F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27161" y="2165363"/>
            <a:ext cx="2577628" cy="46384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A772D7-C46A-583E-F33E-3DBF966B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職場</a:t>
            </a:r>
            <a:r>
              <a:rPr lang="zh-TW" altLang="en-US" sz="3200" dirty="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初階</a:t>
            </a:r>
            <a:r>
              <a:rPr lang="zh-TW" altLang="en-US" sz="3200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核心課程</a:t>
            </a:r>
            <a:endParaRPr lang="zh-TW" altLang="en-US" dirty="0"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8D904F7-E3EC-3E8B-BFAB-B746486EF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圖形 4">
            <a:extLst>
              <a:ext uri="{FF2B5EF4-FFF2-40B4-BE49-F238E27FC236}">
                <a16:creationId xmlns:a16="http://schemas.microsoft.com/office/drawing/2014/main" id="{141E3F5E-86A3-2075-32D6-A78181B1E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5926" y="193720"/>
            <a:ext cx="1643159" cy="823759"/>
          </a:xfrm>
          <a:prstGeom prst="rect">
            <a:avLst/>
          </a:prstGeom>
        </p:spPr>
      </p:pic>
      <p:sp>
        <p:nvSpPr>
          <p:cNvPr id="93" name="標題 1">
            <a:extLst>
              <a:ext uri="{FF2B5EF4-FFF2-40B4-BE49-F238E27FC236}">
                <a16:creationId xmlns:a16="http://schemas.microsoft.com/office/drawing/2014/main" id="{AC424777-841D-E1DA-0698-074B6F7339DF}"/>
              </a:ext>
            </a:extLst>
          </p:cNvPr>
          <p:cNvSpPr txBox="1">
            <a:spLocks/>
          </p:cNvSpPr>
          <p:nvPr/>
        </p:nvSpPr>
        <p:spPr>
          <a:xfrm>
            <a:off x="519278" y="310178"/>
            <a:ext cx="2237079" cy="21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zh-TW" altLang="en-US" sz="180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必修*</a:t>
            </a:r>
            <a:r>
              <a:rPr lang="en-US" altLang="zh-TW" sz="1800" dirty="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+</a:t>
            </a:r>
            <a:r>
              <a:rPr lang="zh-TW" altLang="en-US" sz="180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選修</a:t>
            </a:r>
            <a:r>
              <a:rPr lang="en-US" altLang="zh-TW" sz="1800" dirty="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12</a:t>
            </a:r>
            <a:r>
              <a:rPr lang="zh-TW" altLang="en-US" sz="180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小時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94F61E7-E9B0-888B-C2E2-B410DE74E551}"/>
              </a:ext>
            </a:extLst>
          </p:cNvPr>
          <p:cNvSpPr txBox="1"/>
          <p:nvPr/>
        </p:nvSpPr>
        <p:spPr>
          <a:xfrm>
            <a:off x="1545506" y="3193591"/>
            <a:ext cx="1039389" cy="523220"/>
          </a:xfrm>
          <a:prstGeom prst="rect">
            <a:avLst/>
          </a:prstGeom>
          <a:solidFill>
            <a:srgbClr val="00B5DD"/>
          </a:solidFill>
        </p:spPr>
        <p:txBody>
          <a:bodyPr wrap="square" rtlCol="0">
            <a:spAutoFit/>
          </a:bodyPr>
          <a:lstStyle/>
          <a:p>
            <a:pPr algn="ctr" fontAlgn="ctr"/>
            <a:r>
              <a:rPr lang="zh-TW" altLang="zh-TW" sz="1400" b="1" u="none" strike="noStrike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職場初階</a:t>
            </a:r>
            <a:endParaRPr lang="en-US" altLang="zh-TW" sz="1400" b="1" u="none" strike="noStrike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ctr"/>
            <a:r>
              <a:rPr lang="zh-TW" altLang="zh-TW" sz="1400" b="1" u="none" strike="noStrike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核心課程</a:t>
            </a:r>
            <a:endParaRPr lang="zh-TW" altLang="zh-TW" sz="1400" b="1" i="0" u="none" strike="noStrike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DB6EDF0-C8D5-F486-DA09-C5D543F837F0}"/>
              </a:ext>
            </a:extLst>
          </p:cNvPr>
          <p:cNvSpPr txBox="1"/>
          <p:nvPr/>
        </p:nvSpPr>
        <p:spPr>
          <a:xfrm>
            <a:off x="3063317" y="3040055"/>
            <a:ext cx="761999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社會力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0BB777D-AF23-362D-D08C-B426E7B2A217}"/>
              </a:ext>
            </a:extLst>
          </p:cNvPr>
          <p:cNvSpPr txBox="1"/>
          <p:nvPr/>
        </p:nvSpPr>
        <p:spPr>
          <a:xfrm>
            <a:off x="3063317" y="3717169"/>
            <a:ext cx="761999" cy="307777"/>
          </a:xfrm>
          <a:prstGeom prst="rect">
            <a:avLst/>
          </a:prstGeom>
          <a:solidFill>
            <a:srgbClr val="00B5DD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資訊力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7F6CD8C-CCF8-70DA-CECA-AFAF58215286}"/>
              </a:ext>
            </a:extLst>
          </p:cNvPr>
          <p:cNvSpPr txBox="1"/>
          <p:nvPr/>
        </p:nvSpPr>
        <p:spPr>
          <a:xfrm>
            <a:off x="3063317" y="4240394"/>
            <a:ext cx="761999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永續力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2208E87-7960-76D6-8C62-3532B80D3769}"/>
              </a:ext>
            </a:extLst>
          </p:cNvPr>
          <p:cNvSpPr txBox="1"/>
          <p:nvPr/>
        </p:nvSpPr>
        <p:spPr>
          <a:xfrm>
            <a:off x="3063316" y="1960800"/>
            <a:ext cx="761999" cy="307777"/>
          </a:xfrm>
          <a:prstGeom prst="rect">
            <a:avLst/>
          </a:prstGeom>
          <a:solidFill>
            <a:srgbClr val="00B5DD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求職力</a:t>
            </a:r>
          </a:p>
        </p:txBody>
      </p:sp>
      <p:cxnSp>
        <p:nvCxnSpPr>
          <p:cNvPr id="31" name="接點: 肘形 30">
            <a:extLst>
              <a:ext uri="{FF2B5EF4-FFF2-40B4-BE49-F238E27FC236}">
                <a16:creationId xmlns:a16="http://schemas.microsoft.com/office/drawing/2014/main" id="{7D64A364-D279-0AF5-F36A-174979F5C82F}"/>
              </a:ext>
            </a:extLst>
          </p:cNvPr>
          <p:cNvCxnSpPr>
            <a:stCxn id="13" idx="3"/>
            <a:endCxn id="26" idx="1"/>
          </p:cNvCxnSpPr>
          <p:nvPr/>
        </p:nvCxnSpPr>
        <p:spPr>
          <a:xfrm flipV="1">
            <a:off x="2584895" y="2114689"/>
            <a:ext cx="478421" cy="13405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接點: 肘形 32">
            <a:extLst>
              <a:ext uri="{FF2B5EF4-FFF2-40B4-BE49-F238E27FC236}">
                <a16:creationId xmlns:a16="http://schemas.microsoft.com/office/drawing/2014/main" id="{64514D54-9124-2815-684F-A354A7A3F9FC}"/>
              </a:ext>
            </a:extLst>
          </p:cNvPr>
          <p:cNvCxnSpPr>
            <a:stCxn id="13" idx="3"/>
            <a:endCxn id="23" idx="1"/>
          </p:cNvCxnSpPr>
          <p:nvPr/>
        </p:nvCxnSpPr>
        <p:spPr>
          <a:xfrm flipV="1">
            <a:off x="2584895" y="3193944"/>
            <a:ext cx="478422" cy="26125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接點: 肘形 35">
            <a:extLst>
              <a:ext uri="{FF2B5EF4-FFF2-40B4-BE49-F238E27FC236}">
                <a16:creationId xmlns:a16="http://schemas.microsoft.com/office/drawing/2014/main" id="{71CE0958-D27F-68D9-AFA7-EF3C93E88064}"/>
              </a:ext>
            </a:extLst>
          </p:cNvPr>
          <p:cNvCxnSpPr>
            <a:stCxn id="13" idx="3"/>
            <a:endCxn id="24" idx="1"/>
          </p:cNvCxnSpPr>
          <p:nvPr/>
        </p:nvCxnSpPr>
        <p:spPr>
          <a:xfrm>
            <a:off x="2584895" y="3455201"/>
            <a:ext cx="478422" cy="41585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接點: 肘形 39">
            <a:extLst>
              <a:ext uri="{FF2B5EF4-FFF2-40B4-BE49-F238E27FC236}">
                <a16:creationId xmlns:a16="http://schemas.microsoft.com/office/drawing/2014/main" id="{3CD9D41E-2DC0-667A-48D5-B299BB91739B}"/>
              </a:ext>
            </a:extLst>
          </p:cNvPr>
          <p:cNvCxnSpPr>
            <a:stCxn id="13" idx="3"/>
            <a:endCxn id="25" idx="1"/>
          </p:cNvCxnSpPr>
          <p:nvPr/>
        </p:nvCxnSpPr>
        <p:spPr>
          <a:xfrm>
            <a:off x="2584895" y="3455201"/>
            <a:ext cx="478422" cy="93908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715692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CAAEE-35DD-875B-36BA-92BADBF64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F80EBC73-0330-2967-CE86-9E7C06712546}"/>
              </a:ext>
            </a:extLst>
          </p:cNvPr>
          <p:cNvSpPr/>
          <p:nvPr/>
        </p:nvSpPr>
        <p:spPr>
          <a:xfrm>
            <a:off x="2047860" y="3086217"/>
            <a:ext cx="605214" cy="307777"/>
          </a:xfrm>
          <a:prstGeom prst="rect">
            <a:avLst/>
          </a:prstGeom>
          <a:solidFill>
            <a:srgbClr val="00B5DD"/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92" name="圖片 91">
            <a:extLst>
              <a:ext uri="{FF2B5EF4-FFF2-40B4-BE49-F238E27FC236}">
                <a16:creationId xmlns:a16="http://schemas.microsoft.com/office/drawing/2014/main" id="{1027375A-4269-605B-8CF6-6D2325E031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27161" y="2165363"/>
            <a:ext cx="2577628" cy="46384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00EA8FC-5369-0BFD-0A22-98EFE254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職場</a:t>
            </a:r>
            <a:r>
              <a:rPr lang="zh-TW" altLang="en-US" sz="3200" dirty="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進階</a:t>
            </a:r>
            <a:r>
              <a:rPr lang="zh-TW" altLang="en-US" sz="3200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核心課程</a:t>
            </a:r>
            <a:endParaRPr lang="zh-TW" altLang="en-US" dirty="0"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4075A37-8C48-588D-E2DF-7F558805CA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圖形 4">
            <a:extLst>
              <a:ext uri="{FF2B5EF4-FFF2-40B4-BE49-F238E27FC236}">
                <a16:creationId xmlns:a16="http://schemas.microsoft.com/office/drawing/2014/main" id="{6472EA61-12DA-6032-2ABB-403B4BA93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5926" y="193720"/>
            <a:ext cx="1643159" cy="823759"/>
          </a:xfrm>
          <a:prstGeom prst="rect">
            <a:avLst/>
          </a:prstGeom>
        </p:spPr>
      </p:pic>
      <p:sp>
        <p:nvSpPr>
          <p:cNvPr id="93" name="標題 1">
            <a:extLst>
              <a:ext uri="{FF2B5EF4-FFF2-40B4-BE49-F238E27FC236}">
                <a16:creationId xmlns:a16="http://schemas.microsoft.com/office/drawing/2014/main" id="{B1716AA9-8D5C-1B58-F79F-93BADD6D5B83}"/>
              </a:ext>
            </a:extLst>
          </p:cNvPr>
          <p:cNvSpPr txBox="1">
            <a:spLocks/>
          </p:cNvSpPr>
          <p:nvPr/>
        </p:nvSpPr>
        <p:spPr>
          <a:xfrm>
            <a:off x="519278" y="310178"/>
            <a:ext cx="2237079" cy="21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zh-TW" altLang="en-US" sz="180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選修</a:t>
            </a:r>
            <a:r>
              <a:rPr lang="en-US" altLang="zh-TW" sz="1800" dirty="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6</a:t>
            </a:r>
            <a:r>
              <a:rPr lang="zh-TW" altLang="en-US" sz="1800">
                <a:solidFill>
                  <a:srgbClr val="00B5D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小時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B68F343-238F-C68E-ED44-C4632F67916C}"/>
              </a:ext>
            </a:extLst>
          </p:cNvPr>
          <p:cNvSpPr txBox="1"/>
          <p:nvPr/>
        </p:nvSpPr>
        <p:spPr>
          <a:xfrm>
            <a:off x="1493301" y="2716886"/>
            <a:ext cx="1039389" cy="523220"/>
          </a:xfrm>
          <a:prstGeom prst="rect">
            <a:avLst/>
          </a:prstGeom>
          <a:solidFill>
            <a:srgbClr val="007BB9"/>
          </a:solidFill>
        </p:spPr>
        <p:txBody>
          <a:bodyPr wrap="square" rtlCol="0">
            <a:spAutoFit/>
          </a:bodyPr>
          <a:lstStyle/>
          <a:p>
            <a:pPr algn="ctr" fontAlgn="ctr"/>
            <a:r>
              <a:rPr lang="zh-TW" altLang="zh-TW" sz="1400" b="1" u="none" strike="noStrike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職場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</a:t>
            </a:r>
            <a:endParaRPr lang="en-US" altLang="zh-TW" sz="1400" b="1" u="none" strike="noStrike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ctr"/>
            <a:r>
              <a:rPr lang="zh-TW" altLang="zh-TW" sz="1400" b="1" u="none" strike="noStrike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核心課程</a:t>
            </a:r>
            <a:endParaRPr lang="zh-TW" altLang="zh-TW" sz="1400" b="1" i="0" u="none" strike="noStrike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93165D3A-3918-BFE6-F720-FC1D3D36B7E7}"/>
              </a:ext>
            </a:extLst>
          </p:cNvPr>
          <p:cNvSpPr/>
          <p:nvPr/>
        </p:nvSpPr>
        <p:spPr>
          <a:xfrm>
            <a:off x="2141274" y="3735712"/>
            <a:ext cx="111833" cy="111833"/>
          </a:xfrm>
          <a:prstGeom prst="ellipse">
            <a:avLst/>
          </a:prstGeom>
          <a:solidFill>
            <a:srgbClr val="FFFFFF"/>
          </a:solidFill>
          <a:ln>
            <a:solidFill>
              <a:srgbClr val="007B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接點: 肘形 20">
            <a:extLst>
              <a:ext uri="{FF2B5EF4-FFF2-40B4-BE49-F238E27FC236}">
                <a16:creationId xmlns:a16="http://schemas.microsoft.com/office/drawing/2014/main" id="{EF8D04BC-4131-6C41-F585-F79D24066978}"/>
              </a:ext>
            </a:extLst>
          </p:cNvPr>
          <p:cNvCxnSpPr>
            <a:stCxn id="13" idx="1"/>
          </p:cNvCxnSpPr>
          <p:nvPr/>
        </p:nvCxnSpPr>
        <p:spPr>
          <a:xfrm rot="10800000" flipH="1" flipV="1">
            <a:off x="1493301" y="2978495"/>
            <a:ext cx="697312" cy="738665"/>
          </a:xfrm>
          <a:prstGeom prst="bentConnector4">
            <a:avLst>
              <a:gd name="adj1" fmla="val -32783"/>
              <a:gd name="adj2" fmla="val 67708"/>
            </a:avLst>
          </a:prstGeom>
          <a:ln w="12700">
            <a:solidFill>
              <a:srgbClr val="007B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0E94BE1-FE0B-C6B1-6C96-D82F0B4F9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81073"/>
              </p:ext>
            </p:extLst>
          </p:nvPr>
        </p:nvGraphicFramePr>
        <p:xfrm>
          <a:off x="2905026" y="2085408"/>
          <a:ext cx="5610627" cy="2001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8604">
                  <a:extLst>
                    <a:ext uri="{9D8B030D-6E8A-4147-A177-3AD203B41FA5}">
                      <a16:colId xmlns:a16="http://schemas.microsoft.com/office/drawing/2014/main" val="145092048"/>
                    </a:ext>
                  </a:extLst>
                </a:gridCol>
                <a:gridCol w="2480063">
                  <a:extLst>
                    <a:ext uri="{9D8B030D-6E8A-4147-A177-3AD203B41FA5}">
                      <a16:colId xmlns:a16="http://schemas.microsoft.com/office/drawing/2014/main" val="3116704135"/>
                    </a:ext>
                  </a:extLst>
                </a:gridCol>
                <a:gridCol w="611793">
                  <a:extLst>
                    <a:ext uri="{9D8B030D-6E8A-4147-A177-3AD203B41FA5}">
                      <a16:colId xmlns:a16="http://schemas.microsoft.com/office/drawing/2014/main" val="1581160169"/>
                    </a:ext>
                  </a:extLst>
                </a:gridCol>
                <a:gridCol w="1470167">
                  <a:extLst>
                    <a:ext uri="{9D8B030D-6E8A-4147-A177-3AD203B41FA5}">
                      <a16:colId xmlns:a16="http://schemas.microsoft.com/office/drawing/2014/main" val="3007105931"/>
                    </a:ext>
                  </a:extLst>
                </a:gridCol>
              </a:tblGrid>
              <a:tr h="4724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核心能力</a:t>
                      </a: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1" u="none" strike="noStrike" dirty="0">
                          <a:solidFill>
                            <a:srgbClr val="3A3F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課程內</a:t>
                      </a:r>
                      <a:r>
                        <a:rPr lang="zh-TW" altLang="en-US" sz="1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容</a:t>
                      </a:r>
                      <a:endParaRPr lang="zh-TW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時數</a:t>
                      </a:r>
                      <a:r>
                        <a:rPr lang="zh-TW" altLang="en-US" sz="13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      </a:t>
                      </a:r>
                      <a:r>
                        <a:rPr lang="en-US" altLang="zh-TW" sz="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8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8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</a:t>
                      </a:r>
                      <a:r>
                        <a:rPr lang="en-US" altLang="zh-TW" sz="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3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講師</a:t>
                      </a:r>
                      <a:r>
                        <a:rPr lang="en-US" altLang="zh-TW" sz="1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0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顧問</a:t>
                      </a: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/>
                </a:tc>
                <a:extLst>
                  <a:ext uri="{0D108BD9-81ED-4DB2-BD59-A6C34878D82A}">
                    <a16:rowId xmlns:a16="http://schemas.microsoft.com/office/drawing/2014/main" val="3531654238"/>
                  </a:ext>
                </a:extLst>
              </a:tr>
              <a:tr h="254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設計力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092" marR="92092" marT="46046" marB="46046" anchor="ctr"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設計思考：洞察問題背後的問題</a:t>
                      </a:r>
                      <a:endParaRPr lang="zh-TW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林宛瑩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>
                    <a:solidFill>
                      <a:srgbClr val="8DC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41168"/>
                  </a:ext>
                </a:extLst>
              </a:tr>
              <a:tr h="254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設計思考：創意激盪</a:t>
                      </a:r>
                      <a:endParaRPr lang="zh-TW" altLang="en-US" sz="105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魏美棻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>
                    <a:solidFill>
                      <a:srgbClr val="8DC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902386"/>
                  </a:ext>
                </a:extLst>
              </a:tr>
              <a:tr h="2548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企劃力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企劃提案能力</a:t>
                      </a:r>
                      <a:endParaRPr lang="zh-TW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李藍馨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/>
                </a:tc>
                <a:extLst>
                  <a:ext uri="{0D108BD9-81ED-4DB2-BD59-A6C34878D82A}">
                    <a16:rowId xmlns:a16="http://schemas.microsoft.com/office/drawing/2014/main" val="4007522359"/>
                  </a:ext>
                </a:extLst>
              </a:tr>
              <a:tr h="2548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專案力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專案管理術</a:t>
                      </a:r>
                      <a:endParaRPr lang="zh-TW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>
                    <a:solidFill>
                      <a:srgbClr val="8DC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林易璁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>
                    <a:solidFill>
                      <a:srgbClr val="8DC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304919"/>
                  </a:ext>
                </a:extLst>
              </a:tr>
              <a:tr h="254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行銷力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092" marR="92092" marT="46046" marB="4604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品牌行銷力</a:t>
                      </a:r>
                      <a:endParaRPr lang="zh-TW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黃守萱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/>
                </a:tc>
                <a:extLst>
                  <a:ext uri="{0D108BD9-81ED-4DB2-BD59-A6C34878D82A}">
                    <a16:rowId xmlns:a16="http://schemas.microsoft.com/office/drawing/2014/main" val="86773686"/>
                  </a:ext>
                </a:extLst>
              </a:tr>
              <a:tr h="254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數位行銷力</a:t>
                      </a:r>
                      <a:endParaRPr lang="zh-TW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李藍馨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64" marR="10264" marT="10264" marB="0" anchor="ctr"/>
                </a:tc>
                <a:extLst>
                  <a:ext uri="{0D108BD9-81ED-4DB2-BD59-A6C34878D82A}">
                    <a16:rowId xmlns:a16="http://schemas.microsoft.com/office/drawing/2014/main" val="536798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488149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1792</TotalTime>
  <Words>1475</Words>
  <Application>Microsoft Office PowerPoint</Application>
  <PresentationFormat>如螢幕大小 (16:9)</PresentationFormat>
  <Paragraphs>344</Paragraphs>
  <Slides>17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30" baseType="lpstr">
      <vt:lpstr>jf open 粉圓 2.0</vt:lpstr>
      <vt:lpstr>微软雅黑</vt:lpstr>
      <vt:lpstr>細明體</vt:lpstr>
      <vt:lpstr>細明體_HKSCS</vt:lpstr>
      <vt:lpstr>華康儷粗黑</vt:lpstr>
      <vt:lpstr>微軟正黑體</vt:lpstr>
      <vt:lpstr>Aharoni</vt:lpstr>
      <vt:lpstr>Arial</vt:lpstr>
      <vt:lpstr>Barlow</vt:lpstr>
      <vt:lpstr>Barlow Light</vt:lpstr>
      <vt:lpstr>Calibri</vt:lpstr>
      <vt:lpstr>Raleway Thin</vt:lpstr>
      <vt:lpstr>Gaoler template</vt:lpstr>
      <vt:lpstr>賈桃樂主題學習館 Mission J：職場啟動計畫 企業實習說明會</vt:lpstr>
      <vt:lpstr>說明流程</vt:lpstr>
      <vt:lpstr>關於Mission J : 職場啟動計畫</vt:lpstr>
      <vt:lpstr>計畫組成</vt:lpstr>
      <vt:lpstr>我們的核心合作夥伴</vt:lpstr>
      <vt:lpstr>重點時程</vt:lpstr>
      <vt:lpstr>計畫任務</vt:lpstr>
      <vt:lpstr>職場初階核心課程</vt:lpstr>
      <vt:lpstr>職場進階核心課程</vt:lpstr>
      <vt:lpstr>培力課程</vt:lpstr>
      <vt:lpstr>目標企業</vt:lpstr>
      <vt:lpstr>輔導陪伴</vt:lpstr>
      <vt:lpstr>積分獎勵</vt:lpstr>
      <vt:lpstr>何謂 JTL MA？</vt:lpstr>
      <vt:lpstr>見習座談會</vt:lpstr>
      <vt:lpstr>我想報名!!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賈桃樂主題學習館企業實習說明會 Mission J：職場啟動計畫</dc:title>
  <dc:creator>殷勝紘</dc:creator>
  <cp:lastModifiedBy>吳雨柔</cp:lastModifiedBy>
  <cp:revision>86</cp:revision>
  <dcterms:modified xsi:type="dcterms:W3CDTF">2024-04-15T07:50:03Z</dcterms:modified>
</cp:coreProperties>
</file>