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2635" y="-77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67095" y="3321886"/>
            <a:ext cx="6427074" cy="229215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3570-BC8A-4F91-8C74-FF7DABFB8BD9}" type="datetimeFigureOut">
              <a:rPr lang="zh-TW" altLang="en-US" smtClean="0"/>
              <a:t>2017/1/13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4BA5-816C-4961-9FFC-B027A28B68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810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3570-BC8A-4F91-8C74-FF7DABFB8BD9}" type="datetimeFigureOut">
              <a:rPr lang="zh-TW" altLang="en-US" smtClean="0"/>
              <a:t>2017/1/13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4BA5-816C-4961-9FFC-B027A28B68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5507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5481916" y="428232"/>
            <a:ext cx="1701284" cy="912404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78063" y="428232"/>
            <a:ext cx="4977831" cy="912404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3570-BC8A-4F91-8C74-FF7DABFB8BD9}" type="datetimeFigureOut">
              <a:rPr lang="zh-TW" altLang="en-US" smtClean="0"/>
              <a:t>2017/1/13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4BA5-816C-4961-9FFC-B027A28B68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279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3570-BC8A-4F91-8C74-FF7DABFB8BD9}" type="datetimeFigureOut">
              <a:rPr lang="zh-TW" altLang="en-US" smtClean="0"/>
              <a:t>2017/1/13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4BA5-816C-4961-9FFC-B027A28B68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5375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97287" y="6871500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97287" y="4532320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3570-BC8A-4F91-8C74-FF7DABFB8BD9}" type="datetimeFigureOut">
              <a:rPr lang="zh-TW" altLang="en-US" smtClean="0"/>
              <a:t>2017/1/13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4BA5-816C-4961-9FFC-B027A28B68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3105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78063" y="2495127"/>
            <a:ext cx="3339558" cy="705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843642" y="2495127"/>
            <a:ext cx="3339558" cy="705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3570-BC8A-4F91-8C74-FF7DABFB8BD9}" type="datetimeFigureOut">
              <a:rPr lang="zh-TW" altLang="en-US" smtClean="0"/>
              <a:t>2017/1/13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4BA5-816C-4961-9FFC-B027A28B68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732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3570-BC8A-4F91-8C74-FF7DABFB8BD9}" type="datetimeFigureOut">
              <a:rPr lang="zh-TW" altLang="en-US" smtClean="0"/>
              <a:t>2017/1/13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4BA5-816C-4961-9FFC-B027A28B68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2831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3570-BC8A-4F91-8C74-FF7DABFB8BD9}" type="datetimeFigureOut">
              <a:rPr lang="zh-TW" altLang="en-US" smtClean="0"/>
              <a:t>2017/1/13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4BA5-816C-4961-9FFC-B027A28B68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4266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3570-BC8A-4F91-8C74-FF7DABFB8BD9}" type="datetimeFigureOut">
              <a:rPr lang="zh-TW" altLang="en-US" smtClean="0"/>
              <a:t>2017/1/13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4BA5-816C-4961-9FFC-B027A28B68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3355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3" cy="1811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956244" y="425756"/>
            <a:ext cx="4226956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3570-BC8A-4F91-8C74-FF7DABFB8BD9}" type="datetimeFigureOut">
              <a:rPr lang="zh-TW" altLang="en-US" smtClean="0"/>
              <a:t>2017/1/13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4BA5-816C-4961-9FFC-B027A28B68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7822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3570-BC8A-4F91-8C74-FF7DABFB8BD9}" type="datetimeFigureOut">
              <a:rPr lang="zh-TW" altLang="en-US" smtClean="0"/>
              <a:t>2017/1/13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4BA5-816C-4961-9FFC-B027A28B68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9111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F3570-BC8A-4F91-8C74-FF7DABFB8BD9}" type="datetimeFigureOut">
              <a:rPr lang="zh-TW" altLang="en-US" smtClean="0"/>
              <a:t>2017/1/13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B4BA5-816C-4961-9FFC-B027A28B68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3811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6" name="Picture 2" descr="C:\Users\sophia_su\Desktop\宿服組-0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7"/>
            <a:ext cx="7559675" cy="10691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字方塊 3"/>
          <p:cNvSpPr txBox="1"/>
          <p:nvPr/>
        </p:nvSpPr>
        <p:spPr>
          <a:xfrm>
            <a:off x="324247" y="1962324"/>
            <a:ext cx="7056784" cy="8094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30000"/>
              </a:lnSpc>
              <a:buFont typeface="Wingdings" panose="05000000000000000000" pitchFamily="2" charset="2"/>
              <a:buChar char="u"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配合每學期定期清洗蓄水池及水塔實施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停水，停水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時間及範圍如下：</a:t>
            </a:r>
          </a:p>
          <a:p>
            <a:pPr algn="just">
              <a:lnSpc>
                <a:spcPct val="130000"/>
              </a:lnSpc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Regularly scheduled for water tanks cleaning every semester ,no water supply in these area and time as below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 algn="just">
              <a:lnSpc>
                <a:spcPct val="130000"/>
              </a:lnSpc>
              <a:buFont typeface="Wingdings" panose="05000000000000000000" pitchFamily="2" charset="2"/>
              <a:buChar char="u"/>
            </a:pPr>
            <a:r>
              <a:rPr lang="en-US" altLang="zh-TW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2017/1/21〈</a:t>
            </a:r>
            <a:r>
              <a:rPr lang="zh-TW" altLang="en-US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星期六</a:t>
            </a:r>
            <a:r>
              <a:rPr lang="en-US" altLang="zh-TW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〉</a:t>
            </a:r>
            <a:r>
              <a:rPr lang="zh-TW" altLang="en-US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zh-TW" altLang="en-US" sz="20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30000"/>
              </a:lnSpc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館、二館、男一舍、女一舍、第三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宿舍、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活動中心。 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30000"/>
              </a:lnSpc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Bld.1, 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Bld.2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 Male 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&amp;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Female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Dorm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, Male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&amp; Female 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Dorm 2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 Activity Center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 </a:t>
            </a:r>
          </a:p>
          <a:p>
            <a:pPr marL="342900" indent="-342900" algn="just">
              <a:lnSpc>
                <a:spcPct val="130000"/>
              </a:lnSpc>
              <a:buFont typeface="Wingdings" panose="05000000000000000000" pitchFamily="2" charset="2"/>
              <a:buChar char="u"/>
            </a:pPr>
            <a:r>
              <a:rPr lang="zh-TW" altLang="en-US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2017/1/22〈</a:t>
            </a:r>
            <a:r>
              <a:rPr lang="zh-TW" altLang="en-US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星期日</a:t>
            </a:r>
            <a:r>
              <a:rPr lang="en-US" altLang="zh-TW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〉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三館、五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館、六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館、七館。</a:t>
            </a:r>
          </a:p>
          <a:p>
            <a:pPr algn="just">
              <a:lnSpc>
                <a:spcPct val="130000"/>
              </a:lnSpc>
            </a:pP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Bld. 3&amp;5&amp;6&amp;7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 algn="just">
              <a:lnSpc>
                <a:spcPct val="130000"/>
              </a:lnSpc>
              <a:buFont typeface="Wingdings" panose="05000000000000000000" pitchFamily="2" charset="2"/>
              <a:buChar char="u"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清洗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完畢將立即</a:t>
            </a:r>
            <a:r>
              <a:rPr lang="zh-TW" altLang="en-US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恢復</a:t>
            </a:r>
            <a:r>
              <a:rPr lang="zh-TW" altLang="en-US" sz="240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供水，不便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之處敬請諒察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30000"/>
              </a:lnSpc>
            </a:pP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W</a:t>
            </a:r>
            <a:r>
              <a:rPr lang="en-US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e will supply water  immediately 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after </a:t>
            </a:r>
            <a:r>
              <a:rPr lang="en-US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cleaning and we apologize 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for the inconvenience.</a:t>
            </a:r>
            <a:endParaRPr lang="zh-TW" altLang="en-US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30000"/>
              </a:lnSpc>
            </a:pP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30000"/>
              </a:lnSpc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If you have any question, please contact Office of General Affairs, Ext. 2275 Mr. 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Liu 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30000"/>
              </a:lnSpc>
            </a:pP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590264" y="522164"/>
            <a:ext cx="437914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4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停水公告</a:t>
            </a:r>
            <a:endParaRPr lang="en-US" altLang="zh-TW" sz="48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Water Outage Notice</a:t>
            </a:r>
            <a:endParaRPr lang="zh-TW" altLang="en-US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80339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68</Words>
  <Application>Microsoft Office PowerPoint</Application>
  <PresentationFormat>自訂</PresentationFormat>
  <Paragraphs>13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Company>Yuan Ze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蘇碧霞</dc:creator>
  <cp:lastModifiedBy>邱鈺閔</cp:lastModifiedBy>
  <cp:revision>25</cp:revision>
  <dcterms:created xsi:type="dcterms:W3CDTF">2016-07-27T03:25:59Z</dcterms:created>
  <dcterms:modified xsi:type="dcterms:W3CDTF">2017-01-13T02:07:59Z</dcterms:modified>
</cp:coreProperties>
</file>