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74" y="189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10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50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79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537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10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73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283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26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335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782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9111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3570-BC8A-4F91-8C74-FF7DABFB8BD9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4BA5-816C-4961-9FFC-B027A28B689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381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C:\Users\sophia_su\Desktop\宿服組-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7559675" cy="10691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324247" y="1962324"/>
            <a:ext cx="7056784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TW" altLang="zh-TW" sz="2800" b="1" dirty="0" smtClean="0">
                <a:latin typeface="+mn-ea"/>
              </a:rPr>
              <a:t>寒假期間公車暫停駛入校園</a:t>
            </a:r>
            <a:r>
              <a:rPr lang="zh-TW" altLang="en-US" sz="2800" dirty="0" smtClean="0">
                <a:latin typeface="+mn-ea"/>
              </a:rPr>
              <a:t>，停駛時間及範圍如下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lnSpc>
                <a:spcPct val="130000"/>
              </a:lnSpc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During winter break, the bus will not enter the campus during the following period:</a:t>
            </a:r>
          </a:p>
          <a:p>
            <a:pPr marL="342900" indent="-342900" algn="just">
              <a:lnSpc>
                <a:spcPct val="130000"/>
              </a:lnSpc>
            </a:pPr>
            <a:endParaRPr lang="zh-TW" altLang="en-US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en-US" altLang="zh-TW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2017/1/17〈Monday〉~ 2/17 〈Friday〉</a:t>
            </a:r>
            <a:r>
              <a:rPr lang="zh-TW" altLang="en-US" sz="2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en-US" altLang="zh-TW" sz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Bus 155A </a:t>
            </a:r>
            <a:r>
              <a:rPr lang="en-US" altLang="zh-TW" sz="26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 Bus 156B</a:t>
            </a:r>
          </a:p>
          <a:p>
            <a:pPr algn="just">
              <a:lnSpc>
                <a:spcPct val="130000"/>
              </a:lnSpc>
            </a:pPr>
            <a:endParaRPr lang="zh-TW" altLang="zh-TW" sz="24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TW" altLang="zh-TW" sz="2800" b="1" dirty="0">
                <a:latin typeface="+mn-ea"/>
              </a:rPr>
              <a:t>自</a:t>
            </a:r>
            <a:r>
              <a:rPr lang="en-US" altLang="zh-TW" sz="2800" b="1" dirty="0">
                <a:latin typeface="+mn-ea"/>
              </a:rPr>
              <a:t>2</a:t>
            </a:r>
            <a:r>
              <a:rPr lang="zh-TW" altLang="zh-TW" sz="2800" b="1" dirty="0">
                <a:latin typeface="+mn-ea"/>
              </a:rPr>
              <a:t>月</a:t>
            </a:r>
            <a:r>
              <a:rPr lang="en-US" altLang="zh-TW" sz="2800" b="1" dirty="0">
                <a:latin typeface="+mn-ea"/>
              </a:rPr>
              <a:t>18</a:t>
            </a:r>
            <a:r>
              <a:rPr lang="zh-CN" altLang="en-US" sz="2800" b="1" dirty="0">
                <a:latin typeface="+mn-ea"/>
              </a:rPr>
              <a:t>日</a:t>
            </a:r>
            <a:r>
              <a:rPr lang="zh-TW" altLang="zh-TW" sz="2800" b="1" dirty="0">
                <a:latin typeface="+mn-ea"/>
              </a:rPr>
              <a:t>恢復正常</a:t>
            </a:r>
            <a:endParaRPr lang="en-US" altLang="zh-TW" sz="2800" b="1" dirty="0">
              <a:latin typeface="+mn-ea"/>
            </a:endParaRPr>
          </a:p>
          <a:p>
            <a:pPr marL="182880" indent="-342900" algn="just">
              <a:lnSpc>
                <a:spcPct val="130000"/>
              </a:lnSpc>
            </a:pPr>
            <a:r>
              <a:rPr lang="en-US" altLang="zh-TW" sz="440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2400">
                <a:latin typeface="微軟正黑體" pitchFamily="34" charset="-120"/>
                <a:ea typeface="微軟正黑體" pitchFamily="34" charset="-120"/>
              </a:rPr>
              <a:t>The bus will resume its regular route on February 18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88199" y="522164"/>
            <a:ext cx="61832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zh-TW" sz="4800" b="1" dirty="0" smtClean="0">
                <a:latin typeface="微軟正黑體" pitchFamily="34" charset="-120"/>
                <a:ea typeface="微軟正黑體" pitchFamily="34" charset="-120"/>
              </a:rPr>
              <a:t>公車停駛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公告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Notice on 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en-US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us service change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0339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47</Words>
  <Application>Microsoft Office PowerPoint</Application>
  <PresentationFormat>自訂</PresentationFormat>
  <Paragraphs>10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Yuan Ze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蘇碧霞</dc:creator>
  <cp:lastModifiedBy>邱鈺閔</cp:lastModifiedBy>
  <cp:revision>37</cp:revision>
  <dcterms:created xsi:type="dcterms:W3CDTF">2016-07-27T03:25:59Z</dcterms:created>
  <dcterms:modified xsi:type="dcterms:W3CDTF">2017-01-16T01:01:40Z</dcterms:modified>
</cp:coreProperties>
</file>