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731" y="-1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113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0545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46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4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78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059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3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37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832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69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2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73DC-7A10-4824-A2F3-5B015FF6AE24}" type="datetimeFigureOut">
              <a:rPr lang="zh-TW" altLang="en-US" smtClean="0"/>
              <a:t>2017/1/20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47678-F54F-4423-90E0-9DF303ABF4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63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48680" y="272480"/>
            <a:ext cx="5829300" cy="108012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/>
              <a:t>公告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>Announcement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32656" y="1640632"/>
            <a:ext cx="6408712" cy="6984776"/>
          </a:xfrm>
        </p:spPr>
        <p:txBody>
          <a:bodyPr/>
          <a:lstStyle/>
          <a:p>
            <a:pPr algn="l"/>
            <a:endParaRPr lang="en-US" altLang="zh-TW" sz="2800" b="1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800" b="1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星期日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沒有清潔人員收垃圾，請將垃圾妥善放置於桶內，並將蓋子蓋好，避免招來蚊蠅及老鼠。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謝謝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您的合作。</a:t>
            </a:r>
            <a:endParaRPr lang="en-US" altLang="zh-TW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There is no cleaning staff to collect garbage on Sundays. Please put the garbage properly in the barrel, and cover the lid to avoid attracting insects and rats. </a:t>
            </a:r>
            <a:endParaRPr lang="en-US" altLang="zh-TW" sz="28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Thank you for your kindness and cooperation.</a:t>
            </a:r>
          </a:p>
        </p:txBody>
      </p:sp>
    </p:spTree>
    <p:extLst>
      <p:ext uri="{BB962C8B-B14F-4D97-AF65-F5344CB8AC3E}">
        <p14:creationId xmlns:p14="http://schemas.microsoft.com/office/powerpoint/2010/main" val="394106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74</Words>
  <Application>Microsoft Office PowerPoint</Application>
  <PresentationFormat>A4 紙張 (210x297 公釐)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公告 Announcement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Tittle</dc:title>
  <dc:creator>吳翊璿</dc:creator>
  <cp:lastModifiedBy>邱鈺閔</cp:lastModifiedBy>
  <cp:revision>4</cp:revision>
  <dcterms:created xsi:type="dcterms:W3CDTF">2016-05-19T08:29:49Z</dcterms:created>
  <dcterms:modified xsi:type="dcterms:W3CDTF">2017-01-20T02:18:48Z</dcterms:modified>
</cp:coreProperties>
</file>