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7267-5C2E-48A4-A1BA-88FB99D16989}" type="datetimeFigureOut">
              <a:rPr lang="zh-TW" altLang="en-US" smtClean="0"/>
              <a:t>2017/12/27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B01-5E8C-4B4D-A629-51E0721E7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58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77267-5C2E-48A4-A1BA-88FB99D16989}" type="datetimeFigureOut">
              <a:rPr lang="zh-TW" altLang="en-US" smtClean="0"/>
              <a:t>2017/12/27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54B01-5E8C-4B4D-A629-51E0721E74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44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元智大學</a:t>
            </a:r>
            <a:br>
              <a:rPr lang="zh-TW" altLang="en-US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餐廳簡介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5650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smtClean="0">
                <a:latin typeface="標楷體" pitchFamily="65" charset="-120"/>
                <a:ea typeface="標楷體" pitchFamily="65" charset="-120"/>
              </a:rPr>
              <a:t>仙桃總鋪</a:t>
            </a:r>
            <a:endParaRPr lang="zh-TW" altLang="en-US" sz="6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3836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自助餐</a:t>
            </a:r>
            <a:endParaRPr lang="zh-TW" altLang="en-US" sz="4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6826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smtClean="0">
                <a:latin typeface="標楷體" pitchFamily="65" charset="-120"/>
                <a:ea typeface="標楷體" pitchFamily="65" charset="-120"/>
              </a:rPr>
              <a:t>喜樂早餐</a:t>
            </a:r>
            <a:endParaRPr lang="zh-TW" altLang="en-US" sz="6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8623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2359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smtClean="0">
                <a:latin typeface="標楷體" pitchFamily="65" charset="-120"/>
                <a:ea typeface="標楷體" pitchFamily="65" charset="-120"/>
              </a:rPr>
              <a:t>嵐媽</a:t>
            </a:r>
            <a:endParaRPr lang="zh-TW" altLang="en-US" sz="6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187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TW" altLang="en-US" sz="6000" smtClean="0">
                <a:latin typeface="標楷體" pitchFamily="65" charset="-120"/>
                <a:ea typeface="標楷體" pitchFamily="65" charset="-120"/>
              </a:rPr>
              <a:t>饌煲</a:t>
            </a:r>
            <a:endParaRPr lang="zh-TW" altLang="en-US" sz="6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74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smtClean="0">
                <a:latin typeface="標楷體" pitchFamily="65" charset="-120"/>
                <a:ea typeface="標楷體" pitchFamily="65" charset="-120"/>
              </a:rPr>
              <a:t>山口壽司</a:t>
            </a:r>
            <a:endParaRPr lang="zh-TW" altLang="en-US" sz="6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6284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smtClean="0">
                <a:latin typeface="標楷體" pitchFamily="65" charset="-120"/>
                <a:ea typeface="標楷體" pitchFamily="65" charset="-120"/>
              </a:rPr>
              <a:t>八方雲集</a:t>
            </a:r>
            <a:endParaRPr lang="zh-TW" altLang="en-US" sz="6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9150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A</a:t>
            </a:r>
            <a:r>
              <a:rPr lang="zh-TW" altLang="en-US" sz="60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華加湯滷味</a:t>
            </a:r>
            <a:endParaRPr lang="zh-TW" altLang="en-US" sz="400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3401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smtClean="0">
                <a:latin typeface="標楷體" pitchFamily="65" charset="-120"/>
                <a:ea typeface="標楷體" pitchFamily="65" charset="-120"/>
              </a:rPr>
              <a:t>茶四方</a:t>
            </a:r>
            <a:endParaRPr lang="zh-TW" altLang="en-US" sz="6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3266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5982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smtClean="0">
                <a:latin typeface="標楷體" pitchFamily="65" charset="-120"/>
                <a:ea typeface="標楷體" pitchFamily="65" charset="-120"/>
              </a:rPr>
              <a:t>太好呷</a:t>
            </a:r>
            <a:endParaRPr lang="zh-TW" altLang="en-US" sz="6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3034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smtClean="0">
                <a:latin typeface="標楷體" pitchFamily="65" charset="-120"/>
                <a:ea typeface="標楷體" pitchFamily="65" charset="-120"/>
              </a:rPr>
              <a:t>美而美複合式餐廳</a:t>
            </a:r>
            <a:endParaRPr lang="zh-TW" altLang="en-US" sz="6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7192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993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smtClean="0">
                <a:latin typeface="標楷體" pitchFamily="65" charset="-120"/>
                <a:ea typeface="標楷體" pitchFamily="65" charset="-120"/>
              </a:rPr>
              <a:t>小木屋</a:t>
            </a:r>
            <a:endParaRPr lang="zh-TW" altLang="en-US" sz="6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7563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smtClean="0">
                <a:latin typeface="標楷體" pitchFamily="65" charset="-120"/>
                <a:ea typeface="標楷體" pitchFamily="65" charset="-120"/>
              </a:rPr>
              <a:t>卡利亞里</a:t>
            </a:r>
            <a:endParaRPr lang="zh-TW" altLang="en-US" sz="6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496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smtClean="0">
                <a:latin typeface="標楷體" pitchFamily="65" charset="-120"/>
                <a:ea typeface="標楷體" pitchFamily="65" charset="-120"/>
              </a:rPr>
              <a:t>教職員餐廳</a:t>
            </a:r>
            <a:endParaRPr lang="zh-TW" altLang="en-US" sz="6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4700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1262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8466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美食二街</a:t>
            </a:r>
            <a:endParaRPr lang="zh-TW" altLang="en-US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5266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9671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zh-TW" altLang="en-US" sz="6000" smtClean="0">
                <a:latin typeface="標楷體" pitchFamily="65" charset="-120"/>
                <a:ea typeface="標楷體" pitchFamily="65" charset="-120"/>
              </a:rPr>
              <a:t>可口坊</a:t>
            </a:r>
            <a:endParaRPr lang="zh-TW" altLang="en-US" sz="6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583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1024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smtClean="0">
                <a:latin typeface="標楷體" pitchFamily="65" charset="-120"/>
                <a:ea typeface="標楷體" pitchFamily="65" charset="-120"/>
              </a:rPr>
              <a:t>冰窖</a:t>
            </a:r>
            <a:endParaRPr lang="zh-TW" altLang="en-US" sz="6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8225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smtClean="0">
                <a:latin typeface="標楷體" pitchFamily="65" charset="-120"/>
                <a:ea typeface="標楷體" pitchFamily="65" charset="-120"/>
              </a:rPr>
              <a:t>陽光早餐</a:t>
            </a:r>
            <a:endParaRPr lang="zh-TW" altLang="en-US" sz="6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2473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自訂</PresentationFormat>
  <Paragraphs>19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元智大學 餐廳簡介</vt:lpstr>
      <vt:lpstr>PowerPoint 簡報</vt:lpstr>
      <vt:lpstr>PowerPoint 簡報</vt:lpstr>
      <vt:lpstr>美食二街</vt:lpstr>
      <vt:lpstr>PowerPoint 簡報</vt:lpstr>
      <vt:lpstr>可口坊</vt:lpstr>
      <vt:lpstr>PowerPoint 簡報</vt:lpstr>
      <vt:lpstr>冰窖</vt:lpstr>
      <vt:lpstr>陽光早餐</vt:lpstr>
      <vt:lpstr>仙桃總鋪</vt:lpstr>
      <vt:lpstr>自助餐</vt:lpstr>
      <vt:lpstr>喜樂早餐</vt:lpstr>
      <vt:lpstr>PowerPoint 簡報</vt:lpstr>
      <vt:lpstr>嵐媽</vt:lpstr>
      <vt:lpstr>饌煲</vt:lpstr>
      <vt:lpstr>山口壽司</vt:lpstr>
      <vt:lpstr>八方雲集</vt:lpstr>
      <vt:lpstr>A華加湯滷味</vt:lpstr>
      <vt:lpstr>茶四方</vt:lpstr>
      <vt:lpstr>太好呷</vt:lpstr>
      <vt:lpstr>美而美複合式餐廳</vt:lpstr>
      <vt:lpstr>PowerPoint 簡報</vt:lpstr>
      <vt:lpstr>小木屋</vt:lpstr>
      <vt:lpstr>卡利亞里</vt:lpstr>
      <vt:lpstr>教職員餐廳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元智大學 餐廳簡介</dc:title>
  <dc:creator>user</dc:creator>
  <cp:lastModifiedBy>user</cp:lastModifiedBy>
  <cp:revision>1</cp:revision>
  <dcterms:created xsi:type="dcterms:W3CDTF">2017-12-27T03:22:49Z</dcterms:created>
  <dcterms:modified xsi:type="dcterms:W3CDTF">2017-12-27T03:22:49Z</dcterms:modified>
</cp:coreProperties>
</file>