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0693400" cy="7561263"/>
  <p:notesSz cx="6858000" cy="9144000"/>
  <p:defaultTextStyle>
    <a:defPPr>
      <a:defRPr lang="zh-TW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92" y="-10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F55E8C-A2A9-4B75-BCEA-1E2166C0FE6D}" type="doc">
      <dgm:prSet loTypeId="urn:microsoft.com/office/officeart/2005/8/layout/vList5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58D46219-C7D8-4FBC-AA1B-EE825B626ED5}">
      <dgm:prSet phldrT="[文字]" custT="1"/>
      <dgm:spPr/>
      <dgm:t>
        <a:bodyPr/>
        <a:lstStyle/>
        <a:p>
          <a:r>
            <a:rPr lang="zh-TW" alt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申請時間</a:t>
          </a:r>
          <a:endParaRPr lang="zh-TW" alt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gm:t>
    </dgm:pt>
    <dgm:pt modelId="{5FDE683F-8928-4215-AE43-3EF2741CF288}" type="parTrans" cxnId="{D4043A4E-DC91-447C-9A69-3B0F612B0393}">
      <dgm:prSet/>
      <dgm:spPr/>
      <dgm:t>
        <a:bodyPr/>
        <a:lstStyle/>
        <a:p>
          <a:endParaRPr lang="zh-TW" altLang="en-US" sz="3200" b="1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gm:t>
    </dgm:pt>
    <dgm:pt modelId="{DA3DB384-9A7F-42D7-9CD3-4F1DB340A869}" type="sibTrans" cxnId="{D4043A4E-DC91-447C-9A69-3B0F612B0393}">
      <dgm:prSet/>
      <dgm:spPr/>
      <dgm:t>
        <a:bodyPr/>
        <a:lstStyle/>
        <a:p>
          <a:endParaRPr lang="zh-TW" altLang="en-US" sz="3200" b="1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gm:t>
    </dgm:pt>
    <dgm:pt modelId="{03049D37-5257-4859-B247-8502AC1AA8B8}">
      <dgm:prSet phldrT="[文字]" custT="1"/>
      <dgm:spPr/>
      <dgm:t>
        <a:bodyPr/>
        <a:lstStyle/>
        <a:p>
          <a:r>
            <a:rPr lang="en-US" altLang="zh-TW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106</a:t>
          </a:r>
          <a:r>
            <a:rPr lang="zh-TW" altLang="en-US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年</a:t>
          </a:r>
          <a:r>
            <a:rPr lang="en-US" altLang="zh-TW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5</a:t>
          </a:r>
          <a:r>
            <a:rPr lang="zh-TW" altLang="en-US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月</a:t>
          </a:r>
          <a:r>
            <a:rPr lang="en-US" altLang="zh-TW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2</a:t>
          </a:r>
          <a:r>
            <a:rPr lang="zh-TW" altLang="en-US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日～</a:t>
          </a:r>
          <a:r>
            <a:rPr lang="en-US" altLang="zh-TW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6</a:t>
          </a:r>
          <a:r>
            <a:rPr lang="zh-TW" altLang="en-US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月</a:t>
          </a:r>
          <a:r>
            <a:rPr lang="en-US" altLang="zh-TW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9</a:t>
          </a:r>
          <a:r>
            <a:rPr lang="zh-TW" altLang="en-US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日</a:t>
          </a:r>
          <a:endParaRPr lang="zh-TW" altLang="en-US" sz="2400" b="1" dirty="0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gm:t>
    </dgm:pt>
    <dgm:pt modelId="{EC2D119D-6351-47CE-9991-C2DE39839610}" type="parTrans" cxnId="{7A06E40C-3929-424E-A3BF-F29E831C56BA}">
      <dgm:prSet/>
      <dgm:spPr/>
      <dgm:t>
        <a:bodyPr/>
        <a:lstStyle/>
        <a:p>
          <a:endParaRPr lang="zh-TW" altLang="en-US" sz="3200" b="1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gm:t>
    </dgm:pt>
    <dgm:pt modelId="{EC71F287-AE68-4062-A19C-F4967BD4D07A}" type="sibTrans" cxnId="{7A06E40C-3929-424E-A3BF-F29E831C56BA}">
      <dgm:prSet/>
      <dgm:spPr/>
      <dgm:t>
        <a:bodyPr/>
        <a:lstStyle/>
        <a:p>
          <a:endParaRPr lang="zh-TW" altLang="en-US" sz="3200" b="1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gm:t>
    </dgm:pt>
    <dgm:pt modelId="{F45F0C69-B6A7-4FDB-9985-D541F2F225EF}">
      <dgm:prSet phldrT="[文字]" custT="1"/>
      <dgm:spPr/>
      <dgm:t>
        <a:bodyPr/>
        <a:lstStyle/>
        <a:p>
          <a:r>
            <a:rPr lang="zh-TW" alt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暑假住宿期間</a:t>
          </a:r>
          <a:endParaRPr lang="zh-TW" alt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gm:t>
    </dgm:pt>
    <dgm:pt modelId="{797C4551-5CE9-4BB3-BD9D-1F41ADCC69FB}" type="parTrans" cxnId="{8F9B4FD5-F8CB-4F23-B53A-26C410619DCF}">
      <dgm:prSet/>
      <dgm:spPr/>
      <dgm:t>
        <a:bodyPr/>
        <a:lstStyle/>
        <a:p>
          <a:endParaRPr lang="zh-TW" altLang="en-US" sz="3200" b="1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gm:t>
    </dgm:pt>
    <dgm:pt modelId="{394B6F93-E7BA-4F53-B1FF-CC0ACB65CD3D}" type="sibTrans" cxnId="{8F9B4FD5-F8CB-4F23-B53A-26C410619DCF}">
      <dgm:prSet/>
      <dgm:spPr/>
      <dgm:t>
        <a:bodyPr/>
        <a:lstStyle/>
        <a:p>
          <a:endParaRPr lang="zh-TW" altLang="en-US" sz="3200" b="1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gm:t>
    </dgm:pt>
    <dgm:pt modelId="{8E0C68B1-BE65-45E2-B4C3-A9AB55F2CAC2}">
      <dgm:prSet phldrT="[文字]" custT="1"/>
      <dgm:spPr/>
      <dgm:t>
        <a:bodyPr/>
        <a:lstStyle/>
        <a:p>
          <a:r>
            <a:rPr lang="en-US" altLang="zh-TW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106</a:t>
          </a:r>
          <a:r>
            <a:rPr lang="zh-TW" altLang="en-US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年</a:t>
          </a:r>
          <a:r>
            <a:rPr lang="en-US" altLang="zh-TW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6</a:t>
          </a:r>
          <a:r>
            <a:rPr lang="zh-TW" altLang="en-US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月</a:t>
          </a:r>
          <a:r>
            <a:rPr lang="en-US" altLang="zh-TW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28</a:t>
          </a:r>
          <a:r>
            <a:rPr lang="zh-TW" altLang="en-US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日～</a:t>
          </a:r>
          <a:r>
            <a:rPr lang="en-US" altLang="zh-TW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8</a:t>
          </a:r>
          <a:r>
            <a:rPr lang="zh-TW" altLang="en-US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月</a:t>
          </a:r>
          <a:r>
            <a:rPr lang="en-US" altLang="zh-TW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23</a:t>
          </a:r>
          <a:r>
            <a:rPr lang="zh-TW" altLang="en-US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日</a:t>
          </a:r>
          <a:endParaRPr lang="zh-TW" altLang="en-US" sz="2400" b="1" dirty="0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gm:t>
    </dgm:pt>
    <dgm:pt modelId="{170F30D2-5184-4044-B972-FA440F276159}" type="parTrans" cxnId="{FBB168F8-BDAF-4544-B301-6737D318A8DA}">
      <dgm:prSet/>
      <dgm:spPr/>
      <dgm:t>
        <a:bodyPr/>
        <a:lstStyle/>
        <a:p>
          <a:endParaRPr lang="zh-TW" altLang="en-US" sz="3200" b="1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gm:t>
    </dgm:pt>
    <dgm:pt modelId="{A07A75E2-A8AA-46AC-AA10-C0C6CF273925}" type="sibTrans" cxnId="{FBB168F8-BDAF-4544-B301-6737D318A8DA}">
      <dgm:prSet/>
      <dgm:spPr/>
      <dgm:t>
        <a:bodyPr/>
        <a:lstStyle/>
        <a:p>
          <a:endParaRPr lang="zh-TW" altLang="en-US" sz="3200" b="1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gm:t>
    </dgm:pt>
    <dgm:pt modelId="{E5FF4D2F-AF7C-49CE-93FA-72CEDDEB39B1}">
      <dgm:prSet phldrT="[文字]" custT="1"/>
      <dgm:spPr/>
      <dgm:t>
        <a:bodyPr/>
        <a:lstStyle/>
        <a:p>
          <a:r>
            <a:rPr lang="zh-TW" alt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開放宿舍</a:t>
          </a:r>
          <a:endParaRPr lang="zh-TW" alt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gm:t>
    </dgm:pt>
    <dgm:pt modelId="{EA41C6D4-8BCB-40F5-B214-98D05F5F8435}" type="parTrans" cxnId="{7A07A6F9-FDDF-47B9-8323-BAD27D9BEC7D}">
      <dgm:prSet/>
      <dgm:spPr/>
      <dgm:t>
        <a:bodyPr/>
        <a:lstStyle/>
        <a:p>
          <a:endParaRPr lang="zh-TW" altLang="en-US" sz="3200" b="1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gm:t>
    </dgm:pt>
    <dgm:pt modelId="{99838192-84F8-425D-BC1A-EFA3C0916498}" type="sibTrans" cxnId="{7A07A6F9-FDDF-47B9-8323-BAD27D9BEC7D}">
      <dgm:prSet/>
      <dgm:spPr/>
      <dgm:t>
        <a:bodyPr/>
        <a:lstStyle/>
        <a:p>
          <a:endParaRPr lang="zh-TW" altLang="en-US" sz="3200" b="1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gm:t>
    </dgm:pt>
    <dgm:pt modelId="{831027B2-F30D-4368-A44E-5BBD2E6DF5AB}">
      <dgm:prSet phldrT="[文字]" custT="1"/>
      <dgm:spPr/>
      <dgm:t>
        <a:bodyPr/>
        <a:lstStyle/>
        <a:p>
          <a:r>
            <a:rPr lang="zh-TW" altLang="en-US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男一舍及女一舍</a:t>
          </a:r>
          <a:endParaRPr lang="zh-TW" altLang="en-US" sz="2400" b="1" dirty="0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gm:t>
    </dgm:pt>
    <dgm:pt modelId="{62BCFFC4-DC25-487A-8E0D-F1FFD253A0F2}" type="parTrans" cxnId="{3F3DB480-D0DB-42F4-9289-1202E37B7F86}">
      <dgm:prSet/>
      <dgm:spPr/>
      <dgm:t>
        <a:bodyPr/>
        <a:lstStyle/>
        <a:p>
          <a:endParaRPr lang="zh-TW" altLang="en-US" sz="3200" b="1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gm:t>
    </dgm:pt>
    <dgm:pt modelId="{9B03D5A8-E98C-47FB-88A0-0F14FB6FE07C}" type="sibTrans" cxnId="{3F3DB480-D0DB-42F4-9289-1202E37B7F86}">
      <dgm:prSet/>
      <dgm:spPr/>
      <dgm:t>
        <a:bodyPr/>
        <a:lstStyle/>
        <a:p>
          <a:endParaRPr lang="zh-TW" altLang="en-US" sz="3200" b="1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gm:t>
    </dgm:pt>
    <dgm:pt modelId="{8F974F00-82A6-4E78-B964-1CAA69D1529C}">
      <dgm:prSet phldrT="[文字]" custT="1"/>
      <dgm:spPr/>
      <dgm:t>
        <a:bodyPr/>
        <a:lstStyle/>
        <a:p>
          <a:r>
            <a:rPr lang="en-US" altLang="zh-TW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8/23</a:t>
          </a:r>
          <a:r>
            <a:rPr lang="zh-TW" altLang="en-US" sz="24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以後，配合新生英語營，不接受之住宿申請</a:t>
          </a:r>
          <a:endParaRPr lang="zh-TW" altLang="en-US" sz="2400" b="1" dirty="0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gm:t>
    </dgm:pt>
    <dgm:pt modelId="{1F40D47C-615B-472D-A969-33CA4ED8A52A}" type="parTrans" cxnId="{3430ACB0-8B11-4854-81C8-6C4CBCF52C31}">
      <dgm:prSet/>
      <dgm:spPr/>
      <dgm:t>
        <a:bodyPr/>
        <a:lstStyle/>
        <a:p>
          <a:endParaRPr lang="zh-TW" altLang="en-US"/>
        </a:p>
      </dgm:t>
    </dgm:pt>
    <dgm:pt modelId="{07DD3322-54E8-4829-BAAD-ADBFF4B7907C}" type="sibTrans" cxnId="{3430ACB0-8B11-4854-81C8-6C4CBCF52C31}">
      <dgm:prSet/>
      <dgm:spPr/>
      <dgm:t>
        <a:bodyPr/>
        <a:lstStyle/>
        <a:p>
          <a:endParaRPr lang="zh-TW" altLang="en-US"/>
        </a:p>
      </dgm:t>
    </dgm:pt>
    <dgm:pt modelId="{60D463ED-5666-4CBD-AB2B-A0AAB4E8A2BE}" type="pres">
      <dgm:prSet presAssocID="{CBF55E8C-A2A9-4B75-BCEA-1E2166C0FE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F4E7287-7522-49B7-99B6-B4013B6EDD54}" type="pres">
      <dgm:prSet presAssocID="{58D46219-C7D8-4FBC-AA1B-EE825B626ED5}" presName="linNode" presStyleCnt="0"/>
      <dgm:spPr/>
      <dgm:t>
        <a:bodyPr/>
        <a:lstStyle/>
        <a:p>
          <a:endParaRPr lang="zh-TW" altLang="en-US"/>
        </a:p>
      </dgm:t>
    </dgm:pt>
    <dgm:pt modelId="{6A09B59A-7D82-4051-8EBC-8B168D7D3B0E}" type="pres">
      <dgm:prSet presAssocID="{58D46219-C7D8-4FBC-AA1B-EE825B626ED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948B7C-1C6E-4A00-95E0-A7711A965486}" type="pres">
      <dgm:prSet presAssocID="{58D46219-C7D8-4FBC-AA1B-EE825B626ED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630F6F0-4B6D-4B7C-B597-87E04F85FC91}" type="pres">
      <dgm:prSet presAssocID="{DA3DB384-9A7F-42D7-9CD3-4F1DB340A869}" presName="sp" presStyleCnt="0"/>
      <dgm:spPr/>
      <dgm:t>
        <a:bodyPr/>
        <a:lstStyle/>
        <a:p>
          <a:endParaRPr lang="zh-TW" altLang="en-US"/>
        </a:p>
      </dgm:t>
    </dgm:pt>
    <dgm:pt modelId="{991C0148-5F49-43D0-B4F3-27D249E26001}" type="pres">
      <dgm:prSet presAssocID="{F45F0C69-B6A7-4FDB-9985-D541F2F225EF}" presName="linNode" presStyleCnt="0"/>
      <dgm:spPr/>
      <dgm:t>
        <a:bodyPr/>
        <a:lstStyle/>
        <a:p>
          <a:endParaRPr lang="zh-TW" altLang="en-US"/>
        </a:p>
      </dgm:t>
    </dgm:pt>
    <dgm:pt modelId="{207E7AB8-2E8A-4B93-974B-24F7AE2F4888}" type="pres">
      <dgm:prSet presAssocID="{F45F0C69-B6A7-4FDB-9985-D541F2F225E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7C0B77-C29F-4B9C-ADD6-004BF89270D5}" type="pres">
      <dgm:prSet presAssocID="{F45F0C69-B6A7-4FDB-9985-D541F2F225E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F20BC2A-4331-4187-9EE4-0ECB28D4A169}" type="pres">
      <dgm:prSet presAssocID="{394B6F93-E7BA-4F53-B1FF-CC0ACB65CD3D}" presName="sp" presStyleCnt="0"/>
      <dgm:spPr/>
      <dgm:t>
        <a:bodyPr/>
        <a:lstStyle/>
        <a:p>
          <a:endParaRPr lang="zh-TW" altLang="en-US"/>
        </a:p>
      </dgm:t>
    </dgm:pt>
    <dgm:pt modelId="{1198FA9F-360C-4477-A16D-BCD35D597EE3}" type="pres">
      <dgm:prSet presAssocID="{E5FF4D2F-AF7C-49CE-93FA-72CEDDEB39B1}" presName="linNode" presStyleCnt="0"/>
      <dgm:spPr/>
      <dgm:t>
        <a:bodyPr/>
        <a:lstStyle/>
        <a:p>
          <a:endParaRPr lang="zh-TW" altLang="en-US"/>
        </a:p>
      </dgm:t>
    </dgm:pt>
    <dgm:pt modelId="{24EFCA11-1DA5-4BD0-B2CB-FDCE3BA9C5CD}" type="pres">
      <dgm:prSet presAssocID="{E5FF4D2F-AF7C-49CE-93FA-72CEDDEB39B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1FC0BF-E17C-44C3-A6F4-7A5C785CAE96}" type="pres">
      <dgm:prSet presAssocID="{E5FF4D2F-AF7C-49CE-93FA-72CEDDEB39B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430ACB0-8B11-4854-81C8-6C4CBCF52C31}" srcId="{F45F0C69-B6A7-4FDB-9985-D541F2F225EF}" destId="{8F974F00-82A6-4E78-B964-1CAA69D1529C}" srcOrd="1" destOrd="0" parTransId="{1F40D47C-615B-472D-A969-33CA4ED8A52A}" sibTransId="{07DD3322-54E8-4829-BAAD-ADBFF4B7907C}"/>
    <dgm:cxn modelId="{D4A7DFE1-42B6-4764-85D5-5250F64CE9B9}" type="presOf" srcId="{E5FF4D2F-AF7C-49CE-93FA-72CEDDEB39B1}" destId="{24EFCA11-1DA5-4BD0-B2CB-FDCE3BA9C5CD}" srcOrd="0" destOrd="0" presId="urn:microsoft.com/office/officeart/2005/8/layout/vList5"/>
    <dgm:cxn modelId="{3F3DB480-D0DB-42F4-9289-1202E37B7F86}" srcId="{E5FF4D2F-AF7C-49CE-93FA-72CEDDEB39B1}" destId="{831027B2-F30D-4368-A44E-5BBD2E6DF5AB}" srcOrd="0" destOrd="0" parTransId="{62BCFFC4-DC25-487A-8E0D-F1FFD253A0F2}" sibTransId="{9B03D5A8-E98C-47FB-88A0-0F14FB6FE07C}"/>
    <dgm:cxn modelId="{8F9B4FD5-F8CB-4F23-B53A-26C410619DCF}" srcId="{CBF55E8C-A2A9-4B75-BCEA-1E2166C0FE6D}" destId="{F45F0C69-B6A7-4FDB-9985-D541F2F225EF}" srcOrd="1" destOrd="0" parTransId="{797C4551-5CE9-4BB3-BD9D-1F41ADCC69FB}" sibTransId="{394B6F93-E7BA-4F53-B1FF-CC0ACB65CD3D}"/>
    <dgm:cxn modelId="{D4043A4E-DC91-447C-9A69-3B0F612B0393}" srcId="{CBF55E8C-A2A9-4B75-BCEA-1E2166C0FE6D}" destId="{58D46219-C7D8-4FBC-AA1B-EE825B626ED5}" srcOrd="0" destOrd="0" parTransId="{5FDE683F-8928-4215-AE43-3EF2741CF288}" sibTransId="{DA3DB384-9A7F-42D7-9CD3-4F1DB340A869}"/>
    <dgm:cxn modelId="{96839215-3D47-436F-B1A4-568F6F87F897}" type="presOf" srcId="{58D46219-C7D8-4FBC-AA1B-EE825B626ED5}" destId="{6A09B59A-7D82-4051-8EBC-8B168D7D3B0E}" srcOrd="0" destOrd="0" presId="urn:microsoft.com/office/officeart/2005/8/layout/vList5"/>
    <dgm:cxn modelId="{7A07A6F9-FDDF-47B9-8323-BAD27D9BEC7D}" srcId="{CBF55E8C-A2A9-4B75-BCEA-1E2166C0FE6D}" destId="{E5FF4D2F-AF7C-49CE-93FA-72CEDDEB39B1}" srcOrd="2" destOrd="0" parTransId="{EA41C6D4-8BCB-40F5-B214-98D05F5F8435}" sibTransId="{99838192-84F8-425D-BC1A-EFA3C0916498}"/>
    <dgm:cxn modelId="{125C6EEF-79EA-4D3F-8AFE-178401513BDD}" type="presOf" srcId="{831027B2-F30D-4368-A44E-5BBD2E6DF5AB}" destId="{F51FC0BF-E17C-44C3-A6F4-7A5C785CAE96}" srcOrd="0" destOrd="0" presId="urn:microsoft.com/office/officeart/2005/8/layout/vList5"/>
    <dgm:cxn modelId="{10780FE7-D809-4F85-94BF-7091850C46C6}" type="presOf" srcId="{CBF55E8C-A2A9-4B75-BCEA-1E2166C0FE6D}" destId="{60D463ED-5666-4CBD-AB2B-A0AAB4E8A2BE}" srcOrd="0" destOrd="0" presId="urn:microsoft.com/office/officeart/2005/8/layout/vList5"/>
    <dgm:cxn modelId="{F9CA58BF-1D9F-4AB1-AABB-C5B3333FC39E}" type="presOf" srcId="{03049D37-5257-4859-B247-8502AC1AA8B8}" destId="{51948B7C-1C6E-4A00-95E0-A7711A965486}" srcOrd="0" destOrd="0" presId="urn:microsoft.com/office/officeart/2005/8/layout/vList5"/>
    <dgm:cxn modelId="{7A06E40C-3929-424E-A3BF-F29E831C56BA}" srcId="{58D46219-C7D8-4FBC-AA1B-EE825B626ED5}" destId="{03049D37-5257-4859-B247-8502AC1AA8B8}" srcOrd="0" destOrd="0" parTransId="{EC2D119D-6351-47CE-9991-C2DE39839610}" sibTransId="{EC71F287-AE68-4062-A19C-F4967BD4D07A}"/>
    <dgm:cxn modelId="{A760F1BF-3F6E-41D7-BE59-62DB7FA3B48D}" type="presOf" srcId="{8E0C68B1-BE65-45E2-B4C3-A9AB55F2CAC2}" destId="{157C0B77-C29F-4B9C-ADD6-004BF89270D5}" srcOrd="0" destOrd="0" presId="urn:microsoft.com/office/officeart/2005/8/layout/vList5"/>
    <dgm:cxn modelId="{2017F92F-0A28-4E8B-AC90-FE6CE1A1AD4A}" type="presOf" srcId="{F45F0C69-B6A7-4FDB-9985-D541F2F225EF}" destId="{207E7AB8-2E8A-4B93-974B-24F7AE2F4888}" srcOrd="0" destOrd="0" presId="urn:microsoft.com/office/officeart/2005/8/layout/vList5"/>
    <dgm:cxn modelId="{FBB168F8-BDAF-4544-B301-6737D318A8DA}" srcId="{F45F0C69-B6A7-4FDB-9985-D541F2F225EF}" destId="{8E0C68B1-BE65-45E2-B4C3-A9AB55F2CAC2}" srcOrd="0" destOrd="0" parTransId="{170F30D2-5184-4044-B972-FA440F276159}" sibTransId="{A07A75E2-A8AA-46AC-AA10-C0C6CF273925}"/>
    <dgm:cxn modelId="{8F6AAD11-DFAA-46B4-8B85-D8A181C64FCA}" type="presOf" srcId="{8F974F00-82A6-4E78-B964-1CAA69D1529C}" destId="{157C0B77-C29F-4B9C-ADD6-004BF89270D5}" srcOrd="0" destOrd="1" presId="urn:microsoft.com/office/officeart/2005/8/layout/vList5"/>
    <dgm:cxn modelId="{3B36FC99-56EA-4604-B468-ED94666A4AAF}" type="presParOf" srcId="{60D463ED-5666-4CBD-AB2B-A0AAB4E8A2BE}" destId="{9F4E7287-7522-49B7-99B6-B4013B6EDD54}" srcOrd="0" destOrd="0" presId="urn:microsoft.com/office/officeart/2005/8/layout/vList5"/>
    <dgm:cxn modelId="{7848D980-A2A7-4F2C-879A-AF9DAC5CAD7A}" type="presParOf" srcId="{9F4E7287-7522-49B7-99B6-B4013B6EDD54}" destId="{6A09B59A-7D82-4051-8EBC-8B168D7D3B0E}" srcOrd="0" destOrd="0" presId="urn:microsoft.com/office/officeart/2005/8/layout/vList5"/>
    <dgm:cxn modelId="{A55E4719-CEF6-41D7-B98D-0498DC02E013}" type="presParOf" srcId="{9F4E7287-7522-49B7-99B6-B4013B6EDD54}" destId="{51948B7C-1C6E-4A00-95E0-A7711A965486}" srcOrd="1" destOrd="0" presId="urn:microsoft.com/office/officeart/2005/8/layout/vList5"/>
    <dgm:cxn modelId="{F7062DB6-57C4-42E3-8ECB-A2AAB3EA8A58}" type="presParOf" srcId="{60D463ED-5666-4CBD-AB2B-A0AAB4E8A2BE}" destId="{C630F6F0-4B6D-4B7C-B597-87E04F85FC91}" srcOrd="1" destOrd="0" presId="urn:microsoft.com/office/officeart/2005/8/layout/vList5"/>
    <dgm:cxn modelId="{020C1EB6-A033-498E-8ECF-7BECD874BC66}" type="presParOf" srcId="{60D463ED-5666-4CBD-AB2B-A0AAB4E8A2BE}" destId="{991C0148-5F49-43D0-B4F3-27D249E26001}" srcOrd="2" destOrd="0" presId="urn:microsoft.com/office/officeart/2005/8/layout/vList5"/>
    <dgm:cxn modelId="{6AFD7AF0-E0F5-4387-AD31-76714F61A002}" type="presParOf" srcId="{991C0148-5F49-43D0-B4F3-27D249E26001}" destId="{207E7AB8-2E8A-4B93-974B-24F7AE2F4888}" srcOrd="0" destOrd="0" presId="urn:microsoft.com/office/officeart/2005/8/layout/vList5"/>
    <dgm:cxn modelId="{84D9A447-A28B-4398-996A-BFAE11C1CA44}" type="presParOf" srcId="{991C0148-5F49-43D0-B4F3-27D249E26001}" destId="{157C0B77-C29F-4B9C-ADD6-004BF89270D5}" srcOrd="1" destOrd="0" presId="urn:microsoft.com/office/officeart/2005/8/layout/vList5"/>
    <dgm:cxn modelId="{6B895760-AC5F-4D75-A22D-48733F35F51B}" type="presParOf" srcId="{60D463ED-5666-4CBD-AB2B-A0AAB4E8A2BE}" destId="{2F20BC2A-4331-4187-9EE4-0ECB28D4A169}" srcOrd="3" destOrd="0" presId="urn:microsoft.com/office/officeart/2005/8/layout/vList5"/>
    <dgm:cxn modelId="{D09312E7-AEF0-4CC5-B92D-2D7DF6E7852B}" type="presParOf" srcId="{60D463ED-5666-4CBD-AB2B-A0AAB4E8A2BE}" destId="{1198FA9F-360C-4477-A16D-BCD35D597EE3}" srcOrd="4" destOrd="0" presId="urn:microsoft.com/office/officeart/2005/8/layout/vList5"/>
    <dgm:cxn modelId="{545BD552-467D-46A9-A186-49BE1505BF96}" type="presParOf" srcId="{1198FA9F-360C-4477-A16D-BCD35D597EE3}" destId="{24EFCA11-1DA5-4BD0-B2CB-FDCE3BA9C5CD}" srcOrd="0" destOrd="0" presId="urn:microsoft.com/office/officeart/2005/8/layout/vList5"/>
    <dgm:cxn modelId="{EC346B92-6071-4545-86F9-B814F7ABB179}" type="presParOf" srcId="{1198FA9F-360C-4477-A16D-BCD35D597EE3}" destId="{F51FC0BF-E17C-44C3-A6F4-7A5C785CAE9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A6A9E9D-A59F-4E8C-8109-74E265F260D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F788723A-BCE2-4A11-A450-3D3BC8851DC1}">
      <dgm:prSet phldrT="[文字]"/>
      <dgm:spPr/>
      <dgm:t>
        <a:bodyPr/>
        <a:lstStyle/>
        <a:p>
          <a:pPr>
            <a:lnSpc>
              <a:spcPct val="100000"/>
            </a:lnSpc>
          </a:pPr>
          <a:r>
            <a:rPr lang="zh-TW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本國生</a:t>
          </a:r>
          <a:endParaRPr lang="zh-TW" alt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0B232DE-5628-4385-B9D6-071FEB334A46}" type="parTrans" cxnId="{4187E068-CF3D-4E49-AB25-2CC7C29BD71E}">
      <dgm:prSet/>
      <dgm:spPr/>
      <dgm:t>
        <a:bodyPr/>
        <a:lstStyle/>
        <a:p>
          <a:pPr>
            <a:lnSpc>
              <a:spcPct val="100000"/>
            </a:lnSpc>
          </a:pPr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D20670B-EC16-4870-9CD0-FFF90DFFE7C4}" type="sibTrans" cxnId="{4187E068-CF3D-4E49-AB25-2CC7C29BD71E}">
      <dgm:prSet/>
      <dgm:spPr/>
      <dgm:t>
        <a:bodyPr/>
        <a:lstStyle/>
        <a:p>
          <a:pPr>
            <a:lnSpc>
              <a:spcPct val="100000"/>
            </a:lnSpc>
          </a:pPr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DD279CD-E185-4039-B2B7-723F46F0AFA6}">
      <dgm:prSet phldrT="[文字]"/>
      <dgm:spPr/>
      <dgm:t>
        <a:bodyPr/>
        <a:lstStyle/>
        <a:p>
          <a:pPr>
            <a:lnSpc>
              <a:spcPct val="100000"/>
            </a:lnSpc>
          </a:pP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全期（</a:t>
          </a:r>
          <a:r>
            <a:rPr 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6/28</a:t>
          </a:r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～</a:t>
          </a:r>
          <a:r>
            <a:rPr 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8/23</a:t>
          </a: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），</a:t>
          </a:r>
          <a:r>
            <a: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100</a:t>
          </a: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元 </a:t>
          </a:r>
          <a:r>
            <a: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X 56</a:t>
          </a: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天＝</a:t>
          </a:r>
          <a:r>
            <a: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5,600</a:t>
          </a: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元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F97D123-669E-46C0-BEA1-5EEE57E13DE1}" type="parTrans" cxnId="{269AFF2C-403E-4DBB-8A73-60EA61D93D0F}">
      <dgm:prSet/>
      <dgm:spPr/>
      <dgm:t>
        <a:bodyPr/>
        <a:lstStyle/>
        <a:p>
          <a:pPr>
            <a:lnSpc>
              <a:spcPct val="100000"/>
            </a:lnSpc>
          </a:pPr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EAD4255-8805-498F-8A01-8DAA23FB25A0}" type="sibTrans" cxnId="{269AFF2C-403E-4DBB-8A73-60EA61D93D0F}">
      <dgm:prSet/>
      <dgm:spPr/>
      <dgm:t>
        <a:bodyPr/>
        <a:lstStyle/>
        <a:p>
          <a:pPr>
            <a:lnSpc>
              <a:spcPct val="100000"/>
            </a:lnSpc>
          </a:pPr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8F5C6C8-24C6-4F76-8542-5F5D70150B6C}">
      <dgm:prSet phldrT="[文字]"/>
      <dgm:spPr/>
      <dgm:t>
        <a:bodyPr/>
        <a:lstStyle/>
        <a:p>
          <a:pPr>
            <a:lnSpc>
              <a:spcPct val="100000"/>
            </a:lnSpc>
          </a:pPr>
          <a:r>
            <a:rPr lang="zh-TW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境外生（僑生、陸生、外籍生）</a:t>
          </a:r>
          <a:endParaRPr lang="zh-TW" alt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1F887B7-D925-4066-8C8A-9835C1A03974}" type="parTrans" cxnId="{A8E5BAED-7999-47E5-864F-0823AEAFB2CA}">
      <dgm:prSet/>
      <dgm:spPr/>
      <dgm:t>
        <a:bodyPr/>
        <a:lstStyle/>
        <a:p>
          <a:pPr>
            <a:lnSpc>
              <a:spcPct val="100000"/>
            </a:lnSpc>
          </a:pPr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12D96C0-9B53-40B5-ABD8-01EA8BDDA1F0}" type="sibTrans" cxnId="{A8E5BAED-7999-47E5-864F-0823AEAFB2CA}">
      <dgm:prSet/>
      <dgm:spPr/>
      <dgm:t>
        <a:bodyPr/>
        <a:lstStyle/>
        <a:p>
          <a:pPr>
            <a:lnSpc>
              <a:spcPct val="100000"/>
            </a:lnSpc>
          </a:pPr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A9A264A-0036-4286-8FAD-DC46566B9A8A}">
      <dgm:prSet phldrT="[文字]"/>
      <dgm:spPr/>
      <dgm:t>
        <a:bodyPr/>
        <a:lstStyle/>
        <a:p>
          <a:pPr>
            <a:lnSpc>
              <a:spcPct val="100000"/>
            </a:lnSpc>
          </a:pPr>
          <a:r>
            <a:rPr 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6/28</a:t>
          </a:r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中午起以實際住宿日數計算，一天</a:t>
          </a:r>
          <a:r>
            <a:rPr 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100</a:t>
          </a:r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元正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40B5853-E0F9-4907-A73A-A6B9D295A951}" type="parTrans" cxnId="{6004A1F9-4BF2-4F4A-A2C1-987AD485F92C}">
      <dgm:prSet/>
      <dgm:spPr/>
      <dgm:t>
        <a:bodyPr/>
        <a:lstStyle/>
        <a:p>
          <a:pPr>
            <a:lnSpc>
              <a:spcPct val="100000"/>
            </a:lnSpc>
          </a:pPr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F58FE18-2DB5-4B9C-95C0-7847F86252DA}" type="sibTrans" cxnId="{6004A1F9-4BF2-4F4A-A2C1-987AD485F92C}">
      <dgm:prSet/>
      <dgm:spPr/>
      <dgm:t>
        <a:bodyPr/>
        <a:lstStyle/>
        <a:p>
          <a:pPr>
            <a:lnSpc>
              <a:spcPct val="100000"/>
            </a:lnSpc>
          </a:pPr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E9B4F22-B04A-4808-AE1A-27E471F16BD5}">
      <dgm:prSet phldrT="[文字]"/>
      <dgm:spPr/>
      <dgm:t>
        <a:bodyPr/>
        <a:lstStyle/>
        <a:p>
          <a:pPr>
            <a:lnSpc>
              <a:spcPct val="100000"/>
            </a:lnSpc>
          </a:pPr>
          <a:r>
            <a:rPr lang="zh-TW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團體</a:t>
          </a:r>
          <a:endParaRPr lang="zh-TW" alt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01B765C-3F5F-4C7C-8F83-E791D5A32B50}" type="parTrans" cxnId="{12A1B7D0-B98D-4C33-BD9C-D00951501057}">
      <dgm:prSet/>
      <dgm:spPr/>
      <dgm:t>
        <a:bodyPr/>
        <a:lstStyle/>
        <a:p>
          <a:pPr>
            <a:lnSpc>
              <a:spcPct val="100000"/>
            </a:lnSpc>
          </a:pPr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3C77B6A-D98B-4C56-A312-4C3C2EA8B074}" type="sibTrans" cxnId="{12A1B7D0-B98D-4C33-BD9C-D00951501057}">
      <dgm:prSet/>
      <dgm:spPr/>
      <dgm:t>
        <a:bodyPr/>
        <a:lstStyle/>
        <a:p>
          <a:pPr>
            <a:lnSpc>
              <a:spcPct val="100000"/>
            </a:lnSpc>
          </a:pPr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D7A8058-3612-4A59-8C73-462D0BD37FF6}">
      <dgm:prSet phldrT="[文字]"/>
      <dgm:spPr/>
      <dgm:t>
        <a:bodyPr/>
        <a:lstStyle/>
        <a:p>
          <a:pPr>
            <a:lnSpc>
              <a:spcPct val="100000"/>
            </a:lnSpc>
          </a:pPr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住宿費</a:t>
          </a: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＝</a:t>
          </a:r>
          <a:r>
            <a: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100</a:t>
          </a: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元／</a:t>
          </a:r>
          <a:r>
            <a: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b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天（男女一舍）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4FE9670-D971-497F-BE9E-CF50B85CFB22}" type="parTrans" cxnId="{02136F52-95D8-4A3F-A883-623FFD89FB2E}">
      <dgm:prSet/>
      <dgm:spPr/>
      <dgm:t>
        <a:bodyPr/>
        <a:lstStyle/>
        <a:p>
          <a:pPr>
            <a:lnSpc>
              <a:spcPct val="100000"/>
            </a:lnSpc>
          </a:pPr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AF67A1A-2A7E-4C90-ADD0-FC9F30604D45}" type="sibTrans" cxnId="{02136F52-95D8-4A3F-A883-623FFD89FB2E}">
      <dgm:prSet/>
      <dgm:spPr/>
      <dgm:t>
        <a:bodyPr/>
        <a:lstStyle/>
        <a:p>
          <a:pPr>
            <a:lnSpc>
              <a:spcPct val="100000"/>
            </a:lnSpc>
          </a:pPr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1344C49-CE1E-4A47-9062-9FFEE3B05523}">
      <dgm:prSet phldrT="[文字]"/>
      <dgm:spPr/>
      <dgm:t>
        <a:bodyPr/>
        <a:lstStyle/>
        <a:p>
          <a:pPr>
            <a:lnSpc>
              <a:spcPts val="3000"/>
            </a:lnSpc>
          </a:pP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清潔費＝</a:t>
          </a:r>
          <a:r>
            <a:rPr 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200</a:t>
          </a:r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元</a:t>
          </a: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／</a:t>
          </a:r>
          <a:r>
            <a: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間（</a:t>
          </a:r>
          <a:r>
            <a: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人一間）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E6C7166-4229-4977-919E-BE047BA85C88}" type="sibTrans" cxnId="{131CFD52-5A69-4546-A94C-17F0465A5E1D}">
      <dgm:prSet/>
      <dgm:spPr/>
      <dgm:t>
        <a:bodyPr/>
        <a:lstStyle/>
        <a:p>
          <a:pPr>
            <a:lnSpc>
              <a:spcPct val="100000"/>
            </a:lnSpc>
          </a:pPr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729F860-EDFF-400F-8949-984A520E6AE1}" type="parTrans" cxnId="{131CFD52-5A69-4546-A94C-17F0465A5E1D}">
      <dgm:prSet/>
      <dgm:spPr/>
      <dgm:t>
        <a:bodyPr/>
        <a:lstStyle/>
        <a:p>
          <a:pPr>
            <a:lnSpc>
              <a:spcPct val="100000"/>
            </a:lnSpc>
          </a:pPr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4BDE08E-1B44-4F81-9CC7-B2A53C30ACAB}" type="pres">
      <dgm:prSet presAssocID="{DA6A9E9D-A59F-4E8C-8109-74E265F260D0}" presName="linear" presStyleCnt="0">
        <dgm:presLayoutVars>
          <dgm:animLvl val="lvl"/>
          <dgm:resizeHandles val="exact"/>
        </dgm:presLayoutVars>
      </dgm:prSet>
      <dgm:spPr/>
    </dgm:pt>
    <dgm:pt modelId="{69FB1146-E510-4B27-839F-EB4EF0409DBF}" type="pres">
      <dgm:prSet presAssocID="{F788723A-BCE2-4A11-A450-3D3BC8851DC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5D1AB03-A3BA-4C6B-9974-1C098E75D16F}" type="pres">
      <dgm:prSet presAssocID="{F788723A-BCE2-4A11-A450-3D3BC8851DC1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599A7E-3D46-41DA-AC0E-E42D25100E01}" type="pres">
      <dgm:prSet presAssocID="{28F5C6C8-24C6-4F76-8542-5F5D70150B6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A03954-604D-466E-9E3D-17D3279B3845}" type="pres">
      <dgm:prSet presAssocID="{28F5C6C8-24C6-4F76-8542-5F5D70150B6C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8A074C5-252A-4BB3-823A-2CDA017530CE}" type="pres">
      <dgm:prSet presAssocID="{3E9B4F22-B04A-4808-AE1A-27E471F16BD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759533-0874-4D1E-9953-C6D85935AB77}" type="pres">
      <dgm:prSet presAssocID="{3E9B4F22-B04A-4808-AE1A-27E471F16BD5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187E068-CF3D-4E49-AB25-2CC7C29BD71E}" srcId="{DA6A9E9D-A59F-4E8C-8109-74E265F260D0}" destId="{F788723A-BCE2-4A11-A450-3D3BC8851DC1}" srcOrd="0" destOrd="0" parTransId="{70B232DE-5628-4385-B9D6-071FEB334A46}" sibTransId="{8D20670B-EC16-4870-9CD0-FFF90DFFE7C4}"/>
    <dgm:cxn modelId="{173F2F56-E562-49C3-AC75-CD51D292F93F}" type="presOf" srcId="{4D7A8058-3612-4A59-8C73-462D0BD37FF6}" destId="{1A759533-0874-4D1E-9953-C6D85935AB77}" srcOrd="0" destOrd="0" presId="urn:microsoft.com/office/officeart/2005/8/layout/vList2"/>
    <dgm:cxn modelId="{569818D8-5833-4AA5-BEE9-79F5F25F9072}" type="presOf" srcId="{EA9A264A-0036-4286-8FAD-DC46566B9A8A}" destId="{9EA03954-604D-466E-9E3D-17D3279B3845}" srcOrd="0" destOrd="0" presId="urn:microsoft.com/office/officeart/2005/8/layout/vList2"/>
    <dgm:cxn modelId="{269AFF2C-403E-4DBB-8A73-60EA61D93D0F}" srcId="{F788723A-BCE2-4A11-A450-3D3BC8851DC1}" destId="{BDD279CD-E185-4039-B2B7-723F46F0AFA6}" srcOrd="0" destOrd="0" parTransId="{5F97D123-669E-46C0-BEA1-5EEE57E13DE1}" sibTransId="{7EAD4255-8805-498F-8A01-8DAA23FB25A0}"/>
    <dgm:cxn modelId="{7BAFEA35-4512-4092-BBD4-A76A6DC456E4}" type="presOf" srcId="{F788723A-BCE2-4A11-A450-3D3BC8851DC1}" destId="{69FB1146-E510-4B27-839F-EB4EF0409DBF}" srcOrd="0" destOrd="0" presId="urn:microsoft.com/office/officeart/2005/8/layout/vList2"/>
    <dgm:cxn modelId="{02136F52-95D8-4A3F-A883-623FFD89FB2E}" srcId="{3E9B4F22-B04A-4808-AE1A-27E471F16BD5}" destId="{4D7A8058-3612-4A59-8C73-462D0BD37FF6}" srcOrd="0" destOrd="0" parTransId="{B4FE9670-D971-497F-BE9E-CF50B85CFB22}" sibTransId="{5AF67A1A-2A7E-4C90-ADD0-FC9F30604D45}"/>
    <dgm:cxn modelId="{A8E5BAED-7999-47E5-864F-0823AEAFB2CA}" srcId="{DA6A9E9D-A59F-4E8C-8109-74E265F260D0}" destId="{28F5C6C8-24C6-4F76-8542-5F5D70150B6C}" srcOrd="1" destOrd="0" parTransId="{81F887B7-D925-4066-8C8A-9835C1A03974}" sibTransId="{812D96C0-9B53-40B5-ABD8-01EA8BDDA1F0}"/>
    <dgm:cxn modelId="{6004A1F9-4BF2-4F4A-A2C1-987AD485F92C}" srcId="{28F5C6C8-24C6-4F76-8542-5F5D70150B6C}" destId="{EA9A264A-0036-4286-8FAD-DC46566B9A8A}" srcOrd="0" destOrd="0" parTransId="{E40B5853-E0F9-4907-A73A-A6B9D295A951}" sibTransId="{9F58FE18-2DB5-4B9C-95C0-7847F86252DA}"/>
    <dgm:cxn modelId="{762FFF49-D583-4585-9DFE-FCE51B277DAA}" type="presOf" srcId="{28F5C6C8-24C6-4F76-8542-5F5D70150B6C}" destId="{B3599A7E-3D46-41DA-AC0E-E42D25100E01}" srcOrd="0" destOrd="0" presId="urn:microsoft.com/office/officeart/2005/8/layout/vList2"/>
    <dgm:cxn modelId="{131CFD52-5A69-4546-A94C-17F0465A5E1D}" srcId="{3E9B4F22-B04A-4808-AE1A-27E471F16BD5}" destId="{A1344C49-CE1E-4A47-9062-9FFEE3B05523}" srcOrd="1" destOrd="0" parTransId="{3729F860-EDFF-400F-8949-984A520E6AE1}" sibTransId="{EE6C7166-4229-4977-919E-BE047BA85C88}"/>
    <dgm:cxn modelId="{144F00BE-8050-4FB3-996F-9C2A8F9C4809}" type="presOf" srcId="{3E9B4F22-B04A-4808-AE1A-27E471F16BD5}" destId="{E8A074C5-252A-4BB3-823A-2CDA017530CE}" srcOrd="0" destOrd="0" presId="urn:microsoft.com/office/officeart/2005/8/layout/vList2"/>
    <dgm:cxn modelId="{FBB3F3E2-0644-4126-BCDF-803BAA38D2CC}" type="presOf" srcId="{DA6A9E9D-A59F-4E8C-8109-74E265F260D0}" destId="{A4BDE08E-1B44-4F81-9CC7-B2A53C30ACAB}" srcOrd="0" destOrd="0" presId="urn:microsoft.com/office/officeart/2005/8/layout/vList2"/>
    <dgm:cxn modelId="{12A1B7D0-B98D-4C33-BD9C-D00951501057}" srcId="{DA6A9E9D-A59F-4E8C-8109-74E265F260D0}" destId="{3E9B4F22-B04A-4808-AE1A-27E471F16BD5}" srcOrd="2" destOrd="0" parTransId="{501B765C-3F5F-4C7C-8F83-E791D5A32B50}" sibTransId="{D3C77B6A-D98B-4C56-A312-4C3C2EA8B074}"/>
    <dgm:cxn modelId="{34F533C5-22E5-47A9-9EF9-476E3AF812C1}" type="presOf" srcId="{BDD279CD-E185-4039-B2B7-723F46F0AFA6}" destId="{E5D1AB03-A3BA-4C6B-9974-1C098E75D16F}" srcOrd="0" destOrd="0" presId="urn:microsoft.com/office/officeart/2005/8/layout/vList2"/>
    <dgm:cxn modelId="{0AC00547-E028-4B64-BCAC-87B51D6CA8FD}" type="presOf" srcId="{A1344C49-CE1E-4A47-9062-9FFEE3B05523}" destId="{1A759533-0874-4D1E-9953-C6D85935AB77}" srcOrd="0" destOrd="1" presId="urn:microsoft.com/office/officeart/2005/8/layout/vList2"/>
    <dgm:cxn modelId="{ACC86186-C93C-449A-8F4D-DD55D0F43872}" type="presParOf" srcId="{A4BDE08E-1B44-4F81-9CC7-B2A53C30ACAB}" destId="{69FB1146-E510-4B27-839F-EB4EF0409DBF}" srcOrd="0" destOrd="0" presId="urn:microsoft.com/office/officeart/2005/8/layout/vList2"/>
    <dgm:cxn modelId="{20239642-EC37-4678-9C8D-91CF2C4A83C1}" type="presParOf" srcId="{A4BDE08E-1B44-4F81-9CC7-B2A53C30ACAB}" destId="{E5D1AB03-A3BA-4C6B-9974-1C098E75D16F}" srcOrd="1" destOrd="0" presId="urn:microsoft.com/office/officeart/2005/8/layout/vList2"/>
    <dgm:cxn modelId="{987D5706-61EE-4486-87E6-A26B1F795849}" type="presParOf" srcId="{A4BDE08E-1B44-4F81-9CC7-B2A53C30ACAB}" destId="{B3599A7E-3D46-41DA-AC0E-E42D25100E01}" srcOrd="2" destOrd="0" presId="urn:microsoft.com/office/officeart/2005/8/layout/vList2"/>
    <dgm:cxn modelId="{980A8510-48ED-4988-A5CF-73FA2DF34BA2}" type="presParOf" srcId="{A4BDE08E-1B44-4F81-9CC7-B2A53C30ACAB}" destId="{9EA03954-604D-466E-9E3D-17D3279B3845}" srcOrd="3" destOrd="0" presId="urn:microsoft.com/office/officeart/2005/8/layout/vList2"/>
    <dgm:cxn modelId="{42FF4B72-C79A-43FE-8479-54713CC5E01E}" type="presParOf" srcId="{A4BDE08E-1B44-4F81-9CC7-B2A53C30ACAB}" destId="{E8A074C5-252A-4BB3-823A-2CDA017530CE}" srcOrd="4" destOrd="0" presId="urn:microsoft.com/office/officeart/2005/8/layout/vList2"/>
    <dgm:cxn modelId="{BC255A27-7205-47BE-AF2F-92A1B10DF7D8}" type="presParOf" srcId="{A4BDE08E-1B44-4F81-9CC7-B2A53C30ACAB}" destId="{1A759533-0874-4D1E-9953-C6D85935AB7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DBB244-5C94-4696-942B-FA6D780AE681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257AB9B-95DB-454C-A30C-9530CAAE5526}">
      <dgm:prSet phldrT="[文字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申請流程</a:t>
          </a:r>
          <a:endParaRPr lang="zh-TW" altLang="en-US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1634050-8FCB-41FD-AD6B-5436AFD8A6C1}" type="parTrans" cxnId="{554C7C5C-C2F6-4D6C-B7A7-50F3CA083F13}">
      <dgm:prSet/>
      <dgm:spPr/>
      <dgm:t>
        <a:bodyPr/>
        <a:lstStyle/>
        <a:p>
          <a:pPr>
            <a:lnSpc>
              <a:spcPts val="2500"/>
            </a:lnSpc>
          </a:pPr>
          <a:endParaRPr lang="zh-TW" alt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4245B32-96E2-4767-B49E-64DC320B4C33}" type="sibTrans" cxnId="{554C7C5C-C2F6-4D6C-B7A7-50F3CA083F13}">
      <dgm:prSet custT="1"/>
      <dgm:spPr/>
      <dgm:t>
        <a:bodyPr/>
        <a:lstStyle/>
        <a:p>
          <a:pPr>
            <a:lnSpc>
              <a:spcPts val="2500"/>
            </a:lnSpc>
          </a:pPr>
          <a:endParaRPr lang="zh-TW" alt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FD6A179-F2BE-44D2-8668-66C4D3616166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D50B4FC-235A-444B-9AEE-ADA5D9E2F528}" type="parTrans" cxnId="{8D8A81D0-F72F-4338-801A-11D89B168107}">
      <dgm:prSet/>
      <dgm:spPr/>
      <dgm:t>
        <a:bodyPr/>
        <a:lstStyle/>
        <a:p>
          <a:endParaRPr lang="zh-TW" altLang="en-US" sz="3200"/>
        </a:p>
      </dgm:t>
    </dgm:pt>
    <dgm:pt modelId="{695B4505-2EAC-4C81-BE43-92341CB72AE9}" type="sibTrans" cxnId="{8D8A81D0-F72F-4338-801A-11D89B168107}">
      <dgm:prSet/>
      <dgm:spPr/>
      <dgm:t>
        <a:bodyPr/>
        <a:lstStyle/>
        <a:p>
          <a:endParaRPr lang="zh-TW" altLang="en-US" sz="3200"/>
        </a:p>
      </dgm:t>
    </dgm:pt>
    <dgm:pt modelId="{F5B64F3F-2418-4307-B845-6B51117BD884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4694712-8FD8-4882-ABD0-0C3112455019}" type="parTrans" cxnId="{ED88F28B-E55C-4E4E-A6B6-4D8A3DCAAD3A}">
      <dgm:prSet/>
      <dgm:spPr/>
      <dgm:t>
        <a:bodyPr/>
        <a:lstStyle/>
        <a:p>
          <a:endParaRPr lang="zh-TW" altLang="en-US"/>
        </a:p>
      </dgm:t>
    </dgm:pt>
    <dgm:pt modelId="{83BA85F7-2D83-4125-92D1-DE5078A32A92}" type="sibTrans" cxnId="{ED88F28B-E55C-4E4E-A6B6-4D8A3DCAAD3A}">
      <dgm:prSet/>
      <dgm:spPr/>
      <dgm:t>
        <a:bodyPr/>
        <a:lstStyle/>
        <a:p>
          <a:endParaRPr lang="zh-TW" altLang="en-US"/>
        </a:p>
      </dgm:t>
    </dgm:pt>
    <dgm:pt modelId="{A695B6B9-742B-4891-8111-A337CFE03E38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B8EBDAA-058B-4373-99AF-4C24BF55226E}" type="parTrans" cxnId="{28DCD49D-4824-41D8-9212-E9987C94AA9D}">
      <dgm:prSet/>
      <dgm:spPr/>
      <dgm:t>
        <a:bodyPr/>
        <a:lstStyle/>
        <a:p>
          <a:endParaRPr lang="zh-TW" altLang="en-US"/>
        </a:p>
      </dgm:t>
    </dgm:pt>
    <dgm:pt modelId="{62599604-C81C-476E-A66C-7BC39E0ACE4D}" type="sibTrans" cxnId="{28DCD49D-4824-41D8-9212-E9987C94AA9D}">
      <dgm:prSet/>
      <dgm:spPr/>
      <dgm:t>
        <a:bodyPr/>
        <a:lstStyle/>
        <a:p>
          <a:endParaRPr lang="zh-TW" altLang="en-US"/>
        </a:p>
      </dgm:t>
    </dgm:pt>
    <dgm:pt modelId="{1D58F4A7-6AF2-4A8A-949C-883593C16645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68C3ECD-D4B5-4EAF-8541-FA59E1511BAA}" type="parTrans" cxnId="{6DDD0488-CBC0-479B-8852-154FE0B42EAD}">
      <dgm:prSet/>
      <dgm:spPr/>
      <dgm:t>
        <a:bodyPr/>
        <a:lstStyle/>
        <a:p>
          <a:endParaRPr lang="zh-TW" altLang="en-US"/>
        </a:p>
      </dgm:t>
    </dgm:pt>
    <dgm:pt modelId="{30A20505-A3D5-4E63-B7E7-536E5D66CF83}" type="sibTrans" cxnId="{6DDD0488-CBC0-479B-8852-154FE0B42EAD}">
      <dgm:prSet/>
      <dgm:spPr/>
      <dgm:t>
        <a:bodyPr/>
        <a:lstStyle/>
        <a:p>
          <a:endParaRPr lang="zh-TW" altLang="en-US"/>
        </a:p>
      </dgm:t>
    </dgm:pt>
    <dgm:pt modelId="{307566EA-6319-4504-8604-2DDFE8619515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EF7C58F-C46C-4F14-B858-648254D8A3C9}" type="parTrans" cxnId="{3A30A8C3-22FA-4BF0-9C7E-2A16856545D0}">
      <dgm:prSet/>
      <dgm:spPr/>
      <dgm:t>
        <a:bodyPr/>
        <a:lstStyle/>
        <a:p>
          <a:endParaRPr lang="zh-TW" altLang="en-US"/>
        </a:p>
      </dgm:t>
    </dgm:pt>
    <dgm:pt modelId="{5869E85F-6DF0-4E3F-BCD9-31EFFBDEF97D}" type="sibTrans" cxnId="{3A30A8C3-22FA-4BF0-9C7E-2A16856545D0}">
      <dgm:prSet/>
      <dgm:spPr/>
      <dgm:t>
        <a:bodyPr/>
        <a:lstStyle/>
        <a:p>
          <a:endParaRPr lang="zh-TW" altLang="en-US"/>
        </a:p>
      </dgm:t>
    </dgm:pt>
    <dgm:pt modelId="{56A19756-CD69-4163-B355-75D745F2F7C7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E88D716-9D2D-4675-B3C8-1089CDD7BD88}" type="parTrans" cxnId="{AB01F604-B04C-41A8-8BC2-A205DBCCDF88}">
      <dgm:prSet/>
      <dgm:spPr/>
      <dgm:t>
        <a:bodyPr/>
        <a:lstStyle/>
        <a:p>
          <a:endParaRPr lang="zh-TW" altLang="en-US"/>
        </a:p>
      </dgm:t>
    </dgm:pt>
    <dgm:pt modelId="{337A376C-76E6-4D3D-978E-BBBBDDEB2270}" type="sibTrans" cxnId="{AB01F604-B04C-41A8-8BC2-A205DBCCDF88}">
      <dgm:prSet/>
      <dgm:spPr/>
      <dgm:t>
        <a:bodyPr/>
        <a:lstStyle/>
        <a:p>
          <a:endParaRPr lang="zh-TW" altLang="en-US"/>
        </a:p>
      </dgm:t>
    </dgm:pt>
    <dgm:pt modelId="{C4248756-34A9-4DBA-803C-17F10430520D}" type="pres">
      <dgm:prSet presAssocID="{A4DBB244-5C94-4696-942B-FA6D780AE68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12B4925-B6AD-4E45-9047-545BA45603BC}" type="pres">
      <dgm:prSet presAssocID="{1257AB9B-95DB-454C-A30C-9530CAAE5526}" presName="parentLin" presStyleCnt="0"/>
      <dgm:spPr/>
      <dgm:t>
        <a:bodyPr/>
        <a:lstStyle/>
        <a:p>
          <a:endParaRPr lang="zh-TW" altLang="en-US"/>
        </a:p>
      </dgm:t>
    </dgm:pt>
    <dgm:pt modelId="{6CFD583D-4A0B-470F-A11E-2C4DF94746B3}" type="pres">
      <dgm:prSet presAssocID="{1257AB9B-95DB-454C-A30C-9530CAAE5526}" presName="parentLeftMargin" presStyleLbl="node1" presStyleIdx="0" presStyleCnt="1"/>
      <dgm:spPr/>
      <dgm:t>
        <a:bodyPr/>
        <a:lstStyle/>
        <a:p>
          <a:endParaRPr lang="zh-TW" altLang="en-US"/>
        </a:p>
      </dgm:t>
    </dgm:pt>
    <dgm:pt modelId="{7DCD9696-AB4F-41E1-B294-C401A147E8F5}" type="pres">
      <dgm:prSet presAssocID="{1257AB9B-95DB-454C-A30C-9530CAAE552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50051C3-5622-43BE-9539-34D9B1BC4E0E}" type="pres">
      <dgm:prSet presAssocID="{1257AB9B-95DB-454C-A30C-9530CAAE5526}" presName="negativeSpace" presStyleCnt="0"/>
      <dgm:spPr/>
      <dgm:t>
        <a:bodyPr/>
        <a:lstStyle/>
        <a:p>
          <a:endParaRPr lang="zh-TW" altLang="en-US"/>
        </a:p>
      </dgm:t>
    </dgm:pt>
    <dgm:pt modelId="{723BBFB8-A977-4DA9-8446-B38407F6E309}" type="pres">
      <dgm:prSet presAssocID="{1257AB9B-95DB-454C-A30C-9530CAAE552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D88F28B-E55C-4E4E-A6B6-4D8A3DCAAD3A}" srcId="{1257AB9B-95DB-454C-A30C-9530CAAE5526}" destId="{F5B64F3F-2418-4307-B845-6B51117BD884}" srcOrd="0" destOrd="0" parTransId="{54694712-8FD8-4882-ABD0-0C3112455019}" sibTransId="{83BA85F7-2D83-4125-92D1-DE5078A32A92}"/>
    <dgm:cxn modelId="{E1C05934-CD5C-41E4-841F-6B5926B69142}" type="presOf" srcId="{1257AB9B-95DB-454C-A30C-9530CAAE5526}" destId="{7DCD9696-AB4F-41E1-B294-C401A147E8F5}" srcOrd="1" destOrd="0" presId="urn:microsoft.com/office/officeart/2005/8/layout/list1"/>
    <dgm:cxn modelId="{08FD1F36-88D6-415A-ADAB-3CE318FF0738}" type="presOf" srcId="{56A19756-CD69-4163-B355-75D745F2F7C7}" destId="{723BBFB8-A977-4DA9-8446-B38407F6E309}" srcOrd="0" destOrd="4" presId="urn:microsoft.com/office/officeart/2005/8/layout/list1"/>
    <dgm:cxn modelId="{07150ED0-2944-444A-AAD2-296040A1F299}" type="presOf" srcId="{2FD6A179-F2BE-44D2-8668-66C4D3616166}" destId="{723BBFB8-A977-4DA9-8446-B38407F6E309}" srcOrd="0" destOrd="5" presId="urn:microsoft.com/office/officeart/2005/8/layout/list1"/>
    <dgm:cxn modelId="{68E40EC4-694B-4726-B79F-85D66009917B}" type="presOf" srcId="{1257AB9B-95DB-454C-A30C-9530CAAE5526}" destId="{6CFD583D-4A0B-470F-A11E-2C4DF94746B3}" srcOrd="0" destOrd="0" presId="urn:microsoft.com/office/officeart/2005/8/layout/list1"/>
    <dgm:cxn modelId="{9345EE33-AF4E-47F2-90C1-AA0FBFFA0800}" type="presOf" srcId="{A4DBB244-5C94-4696-942B-FA6D780AE681}" destId="{C4248756-34A9-4DBA-803C-17F10430520D}" srcOrd="0" destOrd="0" presId="urn:microsoft.com/office/officeart/2005/8/layout/list1"/>
    <dgm:cxn modelId="{0B9DF414-8381-43F7-8E44-3C08E5AC9399}" type="presOf" srcId="{307566EA-6319-4504-8604-2DDFE8619515}" destId="{723BBFB8-A977-4DA9-8446-B38407F6E309}" srcOrd="0" destOrd="3" presId="urn:microsoft.com/office/officeart/2005/8/layout/list1"/>
    <dgm:cxn modelId="{13257E77-296D-475B-95F9-AD9BC8BA406E}" type="presOf" srcId="{A695B6B9-742B-4891-8111-A337CFE03E38}" destId="{723BBFB8-A977-4DA9-8446-B38407F6E309}" srcOrd="0" destOrd="1" presId="urn:microsoft.com/office/officeart/2005/8/layout/list1"/>
    <dgm:cxn modelId="{28DCD49D-4824-41D8-9212-E9987C94AA9D}" srcId="{1257AB9B-95DB-454C-A30C-9530CAAE5526}" destId="{A695B6B9-742B-4891-8111-A337CFE03E38}" srcOrd="1" destOrd="0" parTransId="{8B8EBDAA-058B-4373-99AF-4C24BF55226E}" sibTransId="{62599604-C81C-476E-A66C-7BC39E0ACE4D}"/>
    <dgm:cxn modelId="{8D8A81D0-F72F-4338-801A-11D89B168107}" srcId="{1257AB9B-95DB-454C-A30C-9530CAAE5526}" destId="{2FD6A179-F2BE-44D2-8668-66C4D3616166}" srcOrd="5" destOrd="0" parTransId="{AD50B4FC-235A-444B-9AEE-ADA5D9E2F528}" sibTransId="{695B4505-2EAC-4C81-BE43-92341CB72AE9}"/>
    <dgm:cxn modelId="{3A30A8C3-22FA-4BF0-9C7E-2A16856545D0}" srcId="{1257AB9B-95DB-454C-A30C-9530CAAE5526}" destId="{307566EA-6319-4504-8604-2DDFE8619515}" srcOrd="3" destOrd="0" parTransId="{8EF7C58F-C46C-4F14-B858-648254D8A3C9}" sibTransId="{5869E85F-6DF0-4E3F-BCD9-31EFFBDEF97D}"/>
    <dgm:cxn modelId="{E15B87F4-40EE-4B2C-899D-2CFF257A5788}" type="presOf" srcId="{F5B64F3F-2418-4307-B845-6B51117BD884}" destId="{723BBFB8-A977-4DA9-8446-B38407F6E309}" srcOrd="0" destOrd="0" presId="urn:microsoft.com/office/officeart/2005/8/layout/list1"/>
    <dgm:cxn modelId="{554C7C5C-C2F6-4D6C-B7A7-50F3CA083F13}" srcId="{A4DBB244-5C94-4696-942B-FA6D780AE681}" destId="{1257AB9B-95DB-454C-A30C-9530CAAE5526}" srcOrd="0" destOrd="0" parTransId="{C1634050-8FCB-41FD-AD6B-5436AFD8A6C1}" sibTransId="{34245B32-96E2-4767-B49E-64DC320B4C33}"/>
    <dgm:cxn modelId="{4BAE1EFB-3123-4AEE-B32F-0AE22BC2E787}" type="presOf" srcId="{1D58F4A7-6AF2-4A8A-949C-883593C16645}" destId="{723BBFB8-A977-4DA9-8446-B38407F6E309}" srcOrd="0" destOrd="2" presId="urn:microsoft.com/office/officeart/2005/8/layout/list1"/>
    <dgm:cxn modelId="{6DDD0488-CBC0-479B-8852-154FE0B42EAD}" srcId="{1257AB9B-95DB-454C-A30C-9530CAAE5526}" destId="{1D58F4A7-6AF2-4A8A-949C-883593C16645}" srcOrd="2" destOrd="0" parTransId="{868C3ECD-D4B5-4EAF-8541-FA59E1511BAA}" sibTransId="{30A20505-A3D5-4E63-B7E7-536E5D66CF83}"/>
    <dgm:cxn modelId="{AB01F604-B04C-41A8-8BC2-A205DBCCDF88}" srcId="{1257AB9B-95DB-454C-A30C-9530CAAE5526}" destId="{56A19756-CD69-4163-B355-75D745F2F7C7}" srcOrd="4" destOrd="0" parTransId="{5E88D716-9D2D-4675-B3C8-1089CDD7BD88}" sibTransId="{337A376C-76E6-4D3D-978E-BBBBDDEB2270}"/>
    <dgm:cxn modelId="{FA541810-2244-4122-BC12-650E884219A9}" type="presParOf" srcId="{C4248756-34A9-4DBA-803C-17F10430520D}" destId="{412B4925-B6AD-4E45-9047-545BA45603BC}" srcOrd="0" destOrd="0" presId="urn:microsoft.com/office/officeart/2005/8/layout/list1"/>
    <dgm:cxn modelId="{0FD48F0C-7056-4B12-B3BA-0383C3A821F8}" type="presParOf" srcId="{412B4925-B6AD-4E45-9047-545BA45603BC}" destId="{6CFD583D-4A0B-470F-A11E-2C4DF94746B3}" srcOrd="0" destOrd="0" presId="urn:microsoft.com/office/officeart/2005/8/layout/list1"/>
    <dgm:cxn modelId="{3DD33333-019C-41E7-839F-39F67E37D36F}" type="presParOf" srcId="{412B4925-B6AD-4E45-9047-545BA45603BC}" destId="{7DCD9696-AB4F-41E1-B294-C401A147E8F5}" srcOrd="1" destOrd="0" presId="urn:microsoft.com/office/officeart/2005/8/layout/list1"/>
    <dgm:cxn modelId="{009FBF10-3DD7-44DE-A0C0-BD9F1A7991C1}" type="presParOf" srcId="{C4248756-34A9-4DBA-803C-17F10430520D}" destId="{750051C3-5622-43BE-9539-34D9B1BC4E0E}" srcOrd="1" destOrd="0" presId="urn:microsoft.com/office/officeart/2005/8/layout/list1"/>
    <dgm:cxn modelId="{0464DF71-AA12-453D-BDC9-F4559A96C1BF}" type="presParOf" srcId="{C4248756-34A9-4DBA-803C-17F10430520D}" destId="{723BBFB8-A977-4DA9-8446-B38407F6E30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DBB244-5C94-4696-942B-FA6D780AE681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AF377E53-561F-4521-AB50-C7E022AED460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列印</a:t>
          </a: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申請表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82132B9-4291-4D28-82B2-284064B0F80F}" type="parTrans" cxnId="{DFDCCD1C-1D0E-49EC-9A6B-32A6C4CDF733}">
      <dgm:prSet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F4CAA02-D5CD-49AD-9762-64A3B76D9820}" type="sibTrans" cxnId="{DFDCCD1C-1D0E-49EC-9A6B-32A6C4CDF733}">
      <dgm:prSet custT="1"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EBAC0FE-B3F4-418B-96A6-AD2EFB6AC345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總務處繳費（</a:t>
          </a:r>
          <a:r>
            <a: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6/9</a:t>
          </a: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前）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5EC3946-96E5-4D4D-99CA-1CD28284FD90}" type="parTrans" cxnId="{25C1A50C-41BF-4A15-9450-CD5C34050DD5}">
      <dgm:prSet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91843F9-F00F-47EF-B3E3-3F09E086F6AA}" type="sibTrans" cxnId="{25C1A50C-41BF-4A15-9450-CD5C34050DD5}">
      <dgm:prSet custT="1"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1F1CAFB-89EA-491C-9708-36402D122F39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蓋妥繳費</a:t>
          </a: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章之申請表送宿服組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F1BF066-564D-4CF0-BAC4-25E6B24B0A97}" type="parTrans" cxnId="{1DE7CA76-B02D-4B77-8E42-F21DC5D108D1}">
      <dgm:prSet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0E6CB4-D4AC-4BBD-BACA-3B8D91F91B71}" type="sibTrans" cxnId="{1DE7CA76-B02D-4B77-8E42-F21DC5D108D1}">
      <dgm:prSet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A43AAD6-18E1-48DE-BB9F-2B4391DB344F}">
      <dgm:prSet phldrT="[文字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住宿申請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BDEAD2F-40E5-46E0-B18D-D9CE5BD2A4CF}" type="parTrans" cxnId="{ABC316D3-F76A-49D9-BF79-C8D5B32A33E5}">
      <dgm:prSet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3842F4-B5D0-4577-A9BA-3D39DE11B5A4}" type="sibTrans" cxnId="{ABC316D3-F76A-49D9-BF79-C8D5B32A33E5}">
      <dgm:prSet custT="1"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C9A1A6-B25E-4F91-BA76-4665071D56A9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送宿</a:t>
          </a: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服組審核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07E8617-A15F-44C0-BB7A-BA123EE2B149}" type="parTrans" cxnId="{32767103-9ED3-4A7D-A173-52AE51888380}">
      <dgm:prSet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3CE95E-6DCF-4DA0-BC84-E909DCE7D191}" type="sibTrans" cxnId="{32767103-9ED3-4A7D-A173-52AE51888380}">
      <dgm:prSet custT="1"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D6A179-F2BE-44D2-8668-66C4D3616166}">
      <dgm:prSet phldrT="[文字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個人</a:t>
          </a:r>
          <a:r>
            <a: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portal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D50B4FC-235A-444B-9AEE-ADA5D9E2F528}" type="parTrans" cxnId="{8D8A81D0-F72F-4338-801A-11D89B168107}">
      <dgm:prSet/>
      <dgm:spPr/>
      <dgm:t>
        <a:bodyPr/>
        <a:lstStyle/>
        <a:p>
          <a:endParaRPr lang="zh-TW" altLang="en-US"/>
        </a:p>
      </dgm:t>
    </dgm:pt>
    <dgm:pt modelId="{695B4505-2EAC-4C81-BE43-92341CB72AE9}" type="sibTrans" cxnId="{8D8A81D0-F72F-4338-801A-11D89B168107}">
      <dgm:prSet/>
      <dgm:spPr/>
      <dgm:t>
        <a:bodyPr/>
        <a:lstStyle/>
        <a:p>
          <a:endParaRPr lang="zh-TW" altLang="en-US"/>
        </a:p>
      </dgm:t>
    </dgm:pt>
    <dgm:pt modelId="{B674F711-C1F5-4202-BB69-FE8A5BA5AB35}" type="pres">
      <dgm:prSet presAssocID="{A4DBB244-5C94-4696-942B-FA6D780AE68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ABCEEF3-3377-4ED7-982D-7AF038965E2E}" type="pres">
      <dgm:prSet presAssocID="{2FD6A179-F2BE-44D2-8668-66C4D3616166}" presName="node" presStyleLbl="node1" presStyleIdx="0" presStyleCnt="6" custScaleX="19286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68E5E3-C6EE-4D3B-BE89-A76CF5E5AF8E}" type="pres">
      <dgm:prSet presAssocID="{695B4505-2EAC-4C81-BE43-92341CB72AE9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2A530704-1A2A-4DDB-AFE8-E3C0192F87A9}" type="pres">
      <dgm:prSet presAssocID="{695B4505-2EAC-4C81-BE43-92341CB72AE9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44EB17A9-5C8D-4CC0-828D-1C3C8DBFE0CA}" type="pres">
      <dgm:prSet presAssocID="{8A43AAD6-18E1-48DE-BB9F-2B4391DB344F}" presName="node" presStyleLbl="node1" presStyleIdx="1" presStyleCnt="6" custScaleX="19286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D0B499-B943-4F01-A6BC-7812A2DEAF29}" type="pres">
      <dgm:prSet presAssocID="{8B3842F4-B5D0-4577-A9BA-3D39DE11B5A4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3AC57B40-E590-4FDE-8C3F-A28C5DAE21FF}" type="pres">
      <dgm:prSet presAssocID="{8B3842F4-B5D0-4577-A9BA-3D39DE11B5A4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747E6027-DF85-4ADC-8222-DDD555B2B6C5}" type="pres">
      <dgm:prSet presAssocID="{AF377E53-561F-4521-AB50-C7E022AED460}" presName="node" presStyleLbl="node1" presStyleIdx="2" presStyleCnt="6" custScaleX="19286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E861AF-0CB7-4A2D-9034-1AA2D5D4A11F}" type="pres">
      <dgm:prSet presAssocID="{CF4CAA02-D5CD-49AD-9762-64A3B76D9820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96F32193-C980-4082-81EB-1AAE611B67AF}" type="pres">
      <dgm:prSet presAssocID="{CF4CAA02-D5CD-49AD-9762-64A3B76D9820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36B49229-C09B-4E4D-BA2E-8A91DE98293D}" type="pres">
      <dgm:prSet presAssocID="{DDC9A1A6-B25E-4F91-BA76-4665071D56A9}" presName="node" presStyleLbl="node1" presStyleIdx="3" presStyleCnt="6" custScaleX="19286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8F0C29E-43AB-4942-A5EA-F6CAD5F1E3F1}" type="pres">
      <dgm:prSet presAssocID="{153CE95E-6DCF-4DA0-BC84-E909DCE7D191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ECA73888-86F1-43FF-ACF3-09A0F3E144FA}" type="pres">
      <dgm:prSet presAssocID="{153CE95E-6DCF-4DA0-BC84-E909DCE7D191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72833159-A987-4B0E-9593-0D239354DEB2}" type="pres">
      <dgm:prSet presAssocID="{3EBAC0FE-B3F4-418B-96A6-AD2EFB6AC345}" presName="node" presStyleLbl="node1" presStyleIdx="4" presStyleCnt="6" custScaleX="19286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6AB42C-F28A-4D15-8B2B-97ED1F2DB613}" type="pres">
      <dgm:prSet presAssocID="{491843F9-F00F-47EF-B3E3-3F09E086F6AA}" presName="sibTrans" presStyleLbl="sibTrans2D1" presStyleIdx="4" presStyleCnt="5"/>
      <dgm:spPr/>
      <dgm:t>
        <a:bodyPr/>
        <a:lstStyle/>
        <a:p>
          <a:endParaRPr lang="zh-TW" altLang="en-US"/>
        </a:p>
      </dgm:t>
    </dgm:pt>
    <dgm:pt modelId="{2BBE0485-EACE-4778-A7F0-682271DE58CF}" type="pres">
      <dgm:prSet presAssocID="{491843F9-F00F-47EF-B3E3-3F09E086F6AA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  <dgm:pt modelId="{B162EDC4-A829-42E2-82D1-5CA7BD6E88DF}" type="pres">
      <dgm:prSet presAssocID="{51F1CAFB-89EA-491C-9708-36402D122F39}" presName="node" presStyleLbl="node1" presStyleIdx="5" presStyleCnt="6" custScaleX="19286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AF20463-E057-408D-B9D4-EA078F91BF10}" type="presOf" srcId="{DDC9A1A6-B25E-4F91-BA76-4665071D56A9}" destId="{36B49229-C09B-4E4D-BA2E-8A91DE98293D}" srcOrd="0" destOrd="0" presId="urn:microsoft.com/office/officeart/2005/8/layout/process2"/>
    <dgm:cxn modelId="{DFDCCD1C-1D0E-49EC-9A6B-32A6C4CDF733}" srcId="{A4DBB244-5C94-4696-942B-FA6D780AE681}" destId="{AF377E53-561F-4521-AB50-C7E022AED460}" srcOrd="2" destOrd="0" parTransId="{D82132B9-4291-4D28-82B2-284064B0F80F}" sibTransId="{CF4CAA02-D5CD-49AD-9762-64A3B76D9820}"/>
    <dgm:cxn modelId="{D9EE069B-07AF-4785-BF9D-CFE2B8032435}" type="presOf" srcId="{3EBAC0FE-B3F4-418B-96A6-AD2EFB6AC345}" destId="{72833159-A987-4B0E-9593-0D239354DEB2}" srcOrd="0" destOrd="0" presId="urn:microsoft.com/office/officeart/2005/8/layout/process2"/>
    <dgm:cxn modelId="{ABC316D3-F76A-49D9-BF79-C8D5B32A33E5}" srcId="{A4DBB244-5C94-4696-942B-FA6D780AE681}" destId="{8A43AAD6-18E1-48DE-BB9F-2B4391DB344F}" srcOrd="1" destOrd="0" parTransId="{BBDEAD2F-40E5-46E0-B18D-D9CE5BD2A4CF}" sibTransId="{8B3842F4-B5D0-4577-A9BA-3D39DE11B5A4}"/>
    <dgm:cxn modelId="{3771DAAF-9445-4D14-B2FF-D9A061409F02}" type="presOf" srcId="{491843F9-F00F-47EF-B3E3-3F09E086F6AA}" destId="{2BBE0485-EACE-4778-A7F0-682271DE58CF}" srcOrd="1" destOrd="0" presId="urn:microsoft.com/office/officeart/2005/8/layout/process2"/>
    <dgm:cxn modelId="{2C2C20A5-9965-4646-819C-D437D63AFB89}" type="presOf" srcId="{8B3842F4-B5D0-4577-A9BA-3D39DE11B5A4}" destId="{3AC57B40-E590-4FDE-8C3F-A28C5DAE21FF}" srcOrd="1" destOrd="0" presId="urn:microsoft.com/office/officeart/2005/8/layout/process2"/>
    <dgm:cxn modelId="{8D27967B-A45F-4E97-A8DF-664CCBA46227}" type="presOf" srcId="{695B4505-2EAC-4C81-BE43-92341CB72AE9}" destId="{2A530704-1A2A-4DDB-AFE8-E3C0192F87A9}" srcOrd="1" destOrd="0" presId="urn:microsoft.com/office/officeart/2005/8/layout/process2"/>
    <dgm:cxn modelId="{E6B75D11-D3A9-450D-B4FF-29A9F3374F69}" type="presOf" srcId="{51F1CAFB-89EA-491C-9708-36402D122F39}" destId="{B162EDC4-A829-42E2-82D1-5CA7BD6E88DF}" srcOrd="0" destOrd="0" presId="urn:microsoft.com/office/officeart/2005/8/layout/process2"/>
    <dgm:cxn modelId="{8D8A81D0-F72F-4338-801A-11D89B168107}" srcId="{A4DBB244-5C94-4696-942B-FA6D780AE681}" destId="{2FD6A179-F2BE-44D2-8668-66C4D3616166}" srcOrd="0" destOrd="0" parTransId="{AD50B4FC-235A-444B-9AEE-ADA5D9E2F528}" sibTransId="{695B4505-2EAC-4C81-BE43-92341CB72AE9}"/>
    <dgm:cxn modelId="{65475F2D-082F-401B-92AF-9BFBEA922627}" type="presOf" srcId="{491843F9-F00F-47EF-B3E3-3F09E086F6AA}" destId="{6B6AB42C-F28A-4D15-8B2B-97ED1F2DB613}" srcOrd="0" destOrd="0" presId="urn:microsoft.com/office/officeart/2005/8/layout/process2"/>
    <dgm:cxn modelId="{298614EE-1D87-465C-B045-08C8D6ADD5A6}" type="presOf" srcId="{8B3842F4-B5D0-4577-A9BA-3D39DE11B5A4}" destId="{5DD0B499-B943-4F01-A6BC-7812A2DEAF29}" srcOrd="0" destOrd="0" presId="urn:microsoft.com/office/officeart/2005/8/layout/process2"/>
    <dgm:cxn modelId="{1DE7CA76-B02D-4B77-8E42-F21DC5D108D1}" srcId="{A4DBB244-5C94-4696-942B-FA6D780AE681}" destId="{51F1CAFB-89EA-491C-9708-36402D122F39}" srcOrd="5" destOrd="0" parTransId="{3F1BF066-564D-4CF0-BAC4-25E6B24B0A97}" sibTransId="{CA0E6CB4-D4AC-4BBD-BACA-3B8D91F91B71}"/>
    <dgm:cxn modelId="{20730656-DB02-494D-A5BD-74C8C9BFF534}" type="presOf" srcId="{CF4CAA02-D5CD-49AD-9762-64A3B76D9820}" destId="{C7E861AF-0CB7-4A2D-9034-1AA2D5D4A11F}" srcOrd="0" destOrd="0" presId="urn:microsoft.com/office/officeart/2005/8/layout/process2"/>
    <dgm:cxn modelId="{32767103-9ED3-4A7D-A173-52AE51888380}" srcId="{A4DBB244-5C94-4696-942B-FA6D780AE681}" destId="{DDC9A1A6-B25E-4F91-BA76-4665071D56A9}" srcOrd="3" destOrd="0" parTransId="{B07E8617-A15F-44C0-BB7A-BA123EE2B149}" sibTransId="{153CE95E-6DCF-4DA0-BC84-E909DCE7D191}"/>
    <dgm:cxn modelId="{F0C1E729-02B7-4D74-B621-C5FE111530D8}" type="presOf" srcId="{2FD6A179-F2BE-44D2-8668-66C4D3616166}" destId="{CABCEEF3-3377-4ED7-982D-7AF038965E2E}" srcOrd="0" destOrd="0" presId="urn:microsoft.com/office/officeart/2005/8/layout/process2"/>
    <dgm:cxn modelId="{C30E9E7A-9DB1-4BE0-9E96-78FD673B5C06}" type="presOf" srcId="{A4DBB244-5C94-4696-942B-FA6D780AE681}" destId="{B674F711-C1F5-4202-BB69-FE8A5BA5AB35}" srcOrd="0" destOrd="0" presId="urn:microsoft.com/office/officeart/2005/8/layout/process2"/>
    <dgm:cxn modelId="{51CA325B-13A4-4B33-B5B3-841CDA8B2D7B}" type="presOf" srcId="{CF4CAA02-D5CD-49AD-9762-64A3B76D9820}" destId="{96F32193-C980-4082-81EB-1AAE611B67AF}" srcOrd="1" destOrd="0" presId="urn:microsoft.com/office/officeart/2005/8/layout/process2"/>
    <dgm:cxn modelId="{FE4ECE0A-A5D1-4C0B-A166-BE10DAA5DFEA}" type="presOf" srcId="{153CE95E-6DCF-4DA0-BC84-E909DCE7D191}" destId="{ECA73888-86F1-43FF-ACF3-09A0F3E144FA}" srcOrd="1" destOrd="0" presId="urn:microsoft.com/office/officeart/2005/8/layout/process2"/>
    <dgm:cxn modelId="{7FCCE427-7248-46D6-B8E2-5E6259E1EA41}" type="presOf" srcId="{8A43AAD6-18E1-48DE-BB9F-2B4391DB344F}" destId="{44EB17A9-5C8D-4CC0-828D-1C3C8DBFE0CA}" srcOrd="0" destOrd="0" presId="urn:microsoft.com/office/officeart/2005/8/layout/process2"/>
    <dgm:cxn modelId="{25C1A50C-41BF-4A15-9450-CD5C34050DD5}" srcId="{A4DBB244-5C94-4696-942B-FA6D780AE681}" destId="{3EBAC0FE-B3F4-418B-96A6-AD2EFB6AC345}" srcOrd="4" destOrd="0" parTransId="{45EC3946-96E5-4D4D-99CA-1CD28284FD90}" sibTransId="{491843F9-F00F-47EF-B3E3-3F09E086F6AA}"/>
    <dgm:cxn modelId="{79098BD5-A5E0-445A-A855-0D237EBC164D}" type="presOf" srcId="{AF377E53-561F-4521-AB50-C7E022AED460}" destId="{747E6027-DF85-4ADC-8222-DDD555B2B6C5}" srcOrd="0" destOrd="0" presId="urn:microsoft.com/office/officeart/2005/8/layout/process2"/>
    <dgm:cxn modelId="{C324BAE8-F51C-45B3-82F8-1C29F27724C8}" type="presOf" srcId="{153CE95E-6DCF-4DA0-BC84-E909DCE7D191}" destId="{A8F0C29E-43AB-4942-A5EA-F6CAD5F1E3F1}" srcOrd="0" destOrd="0" presId="urn:microsoft.com/office/officeart/2005/8/layout/process2"/>
    <dgm:cxn modelId="{3E187A50-C41D-4759-A3F7-1A55FA0A8522}" type="presOf" srcId="{695B4505-2EAC-4C81-BE43-92341CB72AE9}" destId="{7C68E5E3-C6EE-4D3B-BE89-A76CF5E5AF8E}" srcOrd="0" destOrd="0" presId="urn:microsoft.com/office/officeart/2005/8/layout/process2"/>
    <dgm:cxn modelId="{A227C6FD-6574-4123-9353-1EAEF3F8870D}" type="presParOf" srcId="{B674F711-C1F5-4202-BB69-FE8A5BA5AB35}" destId="{CABCEEF3-3377-4ED7-982D-7AF038965E2E}" srcOrd="0" destOrd="0" presId="urn:microsoft.com/office/officeart/2005/8/layout/process2"/>
    <dgm:cxn modelId="{C0D165C7-C849-46C4-8DF2-91BCD56F8CC4}" type="presParOf" srcId="{B674F711-C1F5-4202-BB69-FE8A5BA5AB35}" destId="{7C68E5E3-C6EE-4D3B-BE89-A76CF5E5AF8E}" srcOrd="1" destOrd="0" presId="urn:microsoft.com/office/officeart/2005/8/layout/process2"/>
    <dgm:cxn modelId="{17DD5250-7E3F-4E03-A36A-240F61A7059D}" type="presParOf" srcId="{7C68E5E3-C6EE-4D3B-BE89-A76CF5E5AF8E}" destId="{2A530704-1A2A-4DDB-AFE8-E3C0192F87A9}" srcOrd="0" destOrd="0" presId="urn:microsoft.com/office/officeart/2005/8/layout/process2"/>
    <dgm:cxn modelId="{CA79663D-8AC4-4E2D-BD2C-B23E424E8031}" type="presParOf" srcId="{B674F711-C1F5-4202-BB69-FE8A5BA5AB35}" destId="{44EB17A9-5C8D-4CC0-828D-1C3C8DBFE0CA}" srcOrd="2" destOrd="0" presId="urn:microsoft.com/office/officeart/2005/8/layout/process2"/>
    <dgm:cxn modelId="{7BBC096F-1F97-47E7-A0A8-1723C1DCE317}" type="presParOf" srcId="{B674F711-C1F5-4202-BB69-FE8A5BA5AB35}" destId="{5DD0B499-B943-4F01-A6BC-7812A2DEAF29}" srcOrd="3" destOrd="0" presId="urn:microsoft.com/office/officeart/2005/8/layout/process2"/>
    <dgm:cxn modelId="{083B00CC-0EEE-408E-8D07-29DB8129B961}" type="presParOf" srcId="{5DD0B499-B943-4F01-A6BC-7812A2DEAF29}" destId="{3AC57B40-E590-4FDE-8C3F-A28C5DAE21FF}" srcOrd="0" destOrd="0" presId="urn:microsoft.com/office/officeart/2005/8/layout/process2"/>
    <dgm:cxn modelId="{04A45BAD-4713-460D-9B08-781EC5490C62}" type="presParOf" srcId="{B674F711-C1F5-4202-BB69-FE8A5BA5AB35}" destId="{747E6027-DF85-4ADC-8222-DDD555B2B6C5}" srcOrd="4" destOrd="0" presId="urn:microsoft.com/office/officeart/2005/8/layout/process2"/>
    <dgm:cxn modelId="{D70BDA85-4DA8-4690-974D-8E3CB4129954}" type="presParOf" srcId="{B674F711-C1F5-4202-BB69-FE8A5BA5AB35}" destId="{C7E861AF-0CB7-4A2D-9034-1AA2D5D4A11F}" srcOrd="5" destOrd="0" presId="urn:microsoft.com/office/officeart/2005/8/layout/process2"/>
    <dgm:cxn modelId="{BC3434FB-2261-4939-9906-47259408EEA6}" type="presParOf" srcId="{C7E861AF-0CB7-4A2D-9034-1AA2D5D4A11F}" destId="{96F32193-C980-4082-81EB-1AAE611B67AF}" srcOrd="0" destOrd="0" presId="urn:microsoft.com/office/officeart/2005/8/layout/process2"/>
    <dgm:cxn modelId="{F6AD1540-431C-4284-B434-E376CF749E36}" type="presParOf" srcId="{B674F711-C1F5-4202-BB69-FE8A5BA5AB35}" destId="{36B49229-C09B-4E4D-BA2E-8A91DE98293D}" srcOrd="6" destOrd="0" presId="urn:microsoft.com/office/officeart/2005/8/layout/process2"/>
    <dgm:cxn modelId="{1891C0F4-C612-4D0F-8394-587C67192237}" type="presParOf" srcId="{B674F711-C1F5-4202-BB69-FE8A5BA5AB35}" destId="{A8F0C29E-43AB-4942-A5EA-F6CAD5F1E3F1}" srcOrd="7" destOrd="0" presId="urn:microsoft.com/office/officeart/2005/8/layout/process2"/>
    <dgm:cxn modelId="{90D766B9-74A9-4E83-8EAE-9CD927FF2B1F}" type="presParOf" srcId="{A8F0C29E-43AB-4942-A5EA-F6CAD5F1E3F1}" destId="{ECA73888-86F1-43FF-ACF3-09A0F3E144FA}" srcOrd="0" destOrd="0" presId="urn:microsoft.com/office/officeart/2005/8/layout/process2"/>
    <dgm:cxn modelId="{590A5909-1E62-4977-9308-A4B8979F2E05}" type="presParOf" srcId="{B674F711-C1F5-4202-BB69-FE8A5BA5AB35}" destId="{72833159-A987-4B0E-9593-0D239354DEB2}" srcOrd="8" destOrd="0" presId="urn:microsoft.com/office/officeart/2005/8/layout/process2"/>
    <dgm:cxn modelId="{3099768E-3214-46E7-BCB5-343C824DDAF2}" type="presParOf" srcId="{B674F711-C1F5-4202-BB69-FE8A5BA5AB35}" destId="{6B6AB42C-F28A-4D15-8B2B-97ED1F2DB613}" srcOrd="9" destOrd="0" presId="urn:microsoft.com/office/officeart/2005/8/layout/process2"/>
    <dgm:cxn modelId="{3BDCF62C-D22B-4094-A238-72A32607D904}" type="presParOf" srcId="{6B6AB42C-F28A-4D15-8B2B-97ED1F2DB613}" destId="{2BBE0485-EACE-4778-A7F0-682271DE58CF}" srcOrd="0" destOrd="0" presId="urn:microsoft.com/office/officeart/2005/8/layout/process2"/>
    <dgm:cxn modelId="{DEE4A436-1434-49F4-80CF-74283DA06C28}" type="presParOf" srcId="{B674F711-C1F5-4202-BB69-FE8A5BA5AB35}" destId="{B162EDC4-A829-42E2-82D1-5CA7BD6E88DF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DBB244-5C94-4696-942B-FA6D780AE681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257AB9B-95DB-454C-A30C-9530CAAE5526}">
      <dgm:prSet phldrT="[文字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申請條件</a:t>
          </a:r>
          <a:endParaRPr lang="zh-TW" altLang="en-US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1634050-8FCB-41FD-AD6B-5436AFD8A6C1}" type="parTrans" cxnId="{554C7C5C-C2F6-4D6C-B7A7-50F3CA083F13}">
      <dgm:prSet/>
      <dgm:spPr/>
      <dgm:t>
        <a:bodyPr/>
        <a:lstStyle/>
        <a:p>
          <a:pPr>
            <a:lnSpc>
              <a:spcPts val="2500"/>
            </a:lnSpc>
          </a:pPr>
          <a:endParaRPr lang="zh-TW" alt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4245B32-96E2-4767-B49E-64DC320B4C33}" type="sibTrans" cxnId="{554C7C5C-C2F6-4D6C-B7A7-50F3CA083F13}">
      <dgm:prSet custT="1"/>
      <dgm:spPr/>
      <dgm:t>
        <a:bodyPr/>
        <a:lstStyle/>
        <a:p>
          <a:pPr>
            <a:lnSpc>
              <a:spcPts val="2500"/>
            </a:lnSpc>
          </a:pPr>
          <a:endParaRPr lang="zh-TW" alt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FD6A179-F2BE-44D2-8668-66C4D3616166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D50B4FC-235A-444B-9AEE-ADA5D9E2F528}" type="parTrans" cxnId="{8D8A81D0-F72F-4338-801A-11D89B168107}">
      <dgm:prSet/>
      <dgm:spPr/>
      <dgm:t>
        <a:bodyPr/>
        <a:lstStyle/>
        <a:p>
          <a:endParaRPr lang="zh-TW" altLang="en-US" sz="3200"/>
        </a:p>
      </dgm:t>
    </dgm:pt>
    <dgm:pt modelId="{695B4505-2EAC-4C81-BE43-92341CB72AE9}" type="sibTrans" cxnId="{8D8A81D0-F72F-4338-801A-11D89B168107}">
      <dgm:prSet/>
      <dgm:spPr/>
      <dgm:t>
        <a:bodyPr/>
        <a:lstStyle/>
        <a:p>
          <a:endParaRPr lang="zh-TW" altLang="en-US" sz="3200"/>
        </a:p>
      </dgm:t>
    </dgm:pt>
    <dgm:pt modelId="{F5B64F3F-2418-4307-B845-6B51117BD884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4694712-8FD8-4882-ABD0-0C3112455019}" type="parTrans" cxnId="{ED88F28B-E55C-4E4E-A6B6-4D8A3DCAAD3A}">
      <dgm:prSet/>
      <dgm:spPr/>
      <dgm:t>
        <a:bodyPr/>
        <a:lstStyle/>
        <a:p>
          <a:endParaRPr lang="zh-TW" altLang="en-US"/>
        </a:p>
      </dgm:t>
    </dgm:pt>
    <dgm:pt modelId="{83BA85F7-2D83-4125-92D1-DE5078A32A92}" type="sibTrans" cxnId="{ED88F28B-E55C-4E4E-A6B6-4D8A3DCAAD3A}">
      <dgm:prSet/>
      <dgm:spPr/>
      <dgm:t>
        <a:bodyPr/>
        <a:lstStyle/>
        <a:p>
          <a:endParaRPr lang="zh-TW" altLang="en-US"/>
        </a:p>
      </dgm:t>
    </dgm:pt>
    <dgm:pt modelId="{A695B6B9-742B-4891-8111-A337CFE03E38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B8EBDAA-058B-4373-99AF-4C24BF55226E}" type="parTrans" cxnId="{28DCD49D-4824-41D8-9212-E9987C94AA9D}">
      <dgm:prSet/>
      <dgm:spPr/>
      <dgm:t>
        <a:bodyPr/>
        <a:lstStyle/>
        <a:p>
          <a:endParaRPr lang="zh-TW" altLang="en-US"/>
        </a:p>
      </dgm:t>
    </dgm:pt>
    <dgm:pt modelId="{62599604-C81C-476E-A66C-7BC39E0ACE4D}" type="sibTrans" cxnId="{28DCD49D-4824-41D8-9212-E9987C94AA9D}">
      <dgm:prSet/>
      <dgm:spPr/>
      <dgm:t>
        <a:bodyPr/>
        <a:lstStyle/>
        <a:p>
          <a:endParaRPr lang="zh-TW" altLang="en-US"/>
        </a:p>
      </dgm:t>
    </dgm:pt>
    <dgm:pt modelId="{1D58F4A7-6AF2-4A8A-949C-883593C16645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68C3ECD-D4B5-4EAF-8541-FA59E1511BAA}" type="parTrans" cxnId="{6DDD0488-CBC0-479B-8852-154FE0B42EAD}">
      <dgm:prSet/>
      <dgm:spPr/>
      <dgm:t>
        <a:bodyPr/>
        <a:lstStyle/>
        <a:p>
          <a:endParaRPr lang="zh-TW" altLang="en-US"/>
        </a:p>
      </dgm:t>
    </dgm:pt>
    <dgm:pt modelId="{30A20505-A3D5-4E63-B7E7-536E5D66CF83}" type="sibTrans" cxnId="{6DDD0488-CBC0-479B-8852-154FE0B42EAD}">
      <dgm:prSet/>
      <dgm:spPr/>
      <dgm:t>
        <a:bodyPr/>
        <a:lstStyle/>
        <a:p>
          <a:endParaRPr lang="zh-TW" altLang="en-US"/>
        </a:p>
      </dgm:t>
    </dgm:pt>
    <dgm:pt modelId="{307566EA-6319-4504-8604-2DDFE8619515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EF7C58F-C46C-4F14-B858-648254D8A3C9}" type="parTrans" cxnId="{3A30A8C3-22FA-4BF0-9C7E-2A16856545D0}">
      <dgm:prSet/>
      <dgm:spPr/>
      <dgm:t>
        <a:bodyPr/>
        <a:lstStyle/>
        <a:p>
          <a:endParaRPr lang="zh-TW" altLang="en-US"/>
        </a:p>
      </dgm:t>
    </dgm:pt>
    <dgm:pt modelId="{5869E85F-6DF0-4E3F-BCD9-31EFFBDEF97D}" type="sibTrans" cxnId="{3A30A8C3-22FA-4BF0-9C7E-2A16856545D0}">
      <dgm:prSet/>
      <dgm:spPr/>
      <dgm:t>
        <a:bodyPr/>
        <a:lstStyle/>
        <a:p>
          <a:endParaRPr lang="zh-TW" altLang="en-US"/>
        </a:p>
      </dgm:t>
    </dgm:pt>
    <dgm:pt modelId="{56A19756-CD69-4163-B355-75D745F2F7C7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E88D716-9D2D-4675-B3C8-1089CDD7BD88}" type="parTrans" cxnId="{AB01F604-B04C-41A8-8BC2-A205DBCCDF88}">
      <dgm:prSet/>
      <dgm:spPr/>
      <dgm:t>
        <a:bodyPr/>
        <a:lstStyle/>
        <a:p>
          <a:endParaRPr lang="zh-TW" altLang="en-US"/>
        </a:p>
      </dgm:t>
    </dgm:pt>
    <dgm:pt modelId="{337A376C-76E6-4D3D-978E-BBBBDDEB2270}" type="sibTrans" cxnId="{AB01F604-B04C-41A8-8BC2-A205DBCCDF88}">
      <dgm:prSet/>
      <dgm:spPr/>
      <dgm:t>
        <a:bodyPr/>
        <a:lstStyle/>
        <a:p>
          <a:endParaRPr lang="zh-TW" altLang="en-US"/>
        </a:p>
      </dgm:t>
    </dgm:pt>
    <dgm:pt modelId="{C4248756-34A9-4DBA-803C-17F10430520D}" type="pres">
      <dgm:prSet presAssocID="{A4DBB244-5C94-4696-942B-FA6D780AE68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12B4925-B6AD-4E45-9047-545BA45603BC}" type="pres">
      <dgm:prSet presAssocID="{1257AB9B-95DB-454C-A30C-9530CAAE5526}" presName="parentLin" presStyleCnt="0"/>
      <dgm:spPr/>
      <dgm:t>
        <a:bodyPr/>
        <a:lstStyle/>
        <a:p>
          <a:endParaRPr lang="zh-TW" altLang="en-US"/>
        </a:p>
      </dgm:t>
    </dgm:pt>
    <dgm:pt modelId="{6CFD583D-4A0B-470F-A11E-2C4DF94746B3}" type="pres">
      <dgm:prSet presAssocID="{1257AB9B-95DB-454C-A30C-9530CAAE5526}" presName="parentLeftMargin" presStyleLbl="node1" presStyleIdx="0" presStyleCnt="1"/>
      <dgm:spPr/>
      <dgm:t>
        <a:bodyPr/>
        <a:lstStyle/>
        <a:p>
          <a:endParaRPr lang="zh-TW" altLang="en-US"/>
        </a:p>
      </dgm:t>
    </dgm:pt>
    <dgm:pt modelId="{7DCD9696-AB4F-41E1-B294-C401A147E8F5}" type="pres">
      <dgm:prSet presAssocID="{1257AB9B-95DB-454C-A30C-9530CAAE552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50051C3-5622-43BE-9539-34D9B1BC4E0E}" type="pres">
      <dgm:prSet presAssocID="{1257AB9B-95DB-454C-A30C-9530CAAE5526}" presName="negativeSpace" presStyleCnt="0"/>
      <dgm:spPr/>
      <dgm:t>
        <a:bodyPr/>
        <a:lstStyle/>
        <a:p>
          <a:endParaRPr lang="zh-TW" altLang="en-US"/>
        </a:p>
      </dgm:t>
    </dgm:pt>
    <dgm:pt modelId="{723BBFB8-A977-4DA9-8446-B38407F6E309}" type="pres">
      <dgm:prSet presAssocID="{1257AB9B-95DB-454C-A30C-9530CAAE552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FD061D0-B201-4DA2-B836-9DF433FE64E8}" type="presOf" srcId="{2FD6A179-F2BE-44D2-8668-66C4D3616166}" destId="{723BBFB8-A977-4DA9-8446-B38407F6E309}" srcOrd="0" destOrd="5" presId="urn:microsoft.com/office/officeart/2005/8/layout/list1"/>
    <dgm:cxn modelId="{5066AE47-5BBF-408B-8DDF-D5AD943E316A}" type="presOf" srcId="{1D58F4A7-6AF2-4A8A-949C-883593C16645}" destId="{723BBFB8-A977-4DA9-8446-B38407F6E309}" srcOrd="0" destOrd="2" presId="urn:microsoft.com/office/officeart/2005/8/layout/list1"/>
    <dgm:cxn modelId="{C3A6A49D-87CF-4918-BF8A-BE9357F9E71B}" type="presOf" srcId="{F5B64F3F-2418-4307-B845-6B51117BD884}" destId="{723BBFB8-A977-4DA9-8446-B38407F6E309}" srcOrd="0" destOrd="0" presId="urn:microsoft.com/office/officeart/2005/8/layout/list1"/>
    <dgm:cxn modelId="{6DDD0488-CBC0-479B-8852-154FE0B42EAD}" srcId="{1257AB9B-95DB-454C-A30C-9530CAAE5526}" destId="{1D58F4A7-6AF2-4A8A-949C-883593C16645}" srcOrd="2" destOrd="0" parTransId="{868C3ECD-D4B5-4EAF-8541-FA59E1511BAA}" sibTransId="{30A20505-A3D5-4E63-B7E7-536E5D66CF83}"/>
    <dgm:cxn modelId="{52E3AF44-9FE9-4C5B-898F-F4225C190241}" type="presOf" srcId="{1257AB9B-95DB-454C-A30C-9530CAAE5526}" destId="{6CFD583D-4A0B-470F-A11E-2C4DF94746B3}" srcOrd="0" destOrd="0" presId="urn:microsoft.com/office/officeart/2005/8/layout/list1"/>
    <dgm:cxn modelId="{3A30A8C3-22FA-4BF0-9C7E-2A16856545D0}" srcId="{1257AB9B-95DB-454C-A30C-9530CAAE5526}" destId="{307566EA-6319-4504-8604-2DDFE8619515}" srcOrd="3" destOrd="0" parTransId="{8EF7C58F-C46C-4F14-B858-648254D8A3C9}" sibTransId="{5869E85F-6DF0-4E3F-BCD9-31EFFBDEF97D}"/>
    <dgm:cxn modelId="{8D8A81D0-F72F-4338-801A-11D89B168107}" srcId="{1257AB9B-95DB-454C-A30C-9530CAAE5526}" destId="{2FD6A179-F2BE-44D2-8668-66C4D3616166}" srcOrd="5" destOrd="0" parTransId="{AD50B4FC-235A-444B-9AEE-ADA5D9E2F528}" sibTransId="{695B4505-2EAC-4C81-BE43-92341CB72AE9}"/>
    <dgm:cxn modelId="{54633A18-9478-489A-8A9C-7650A0718BB0}" type="presOf" srcId="{56A19756-CD69-4163-B355-75D745F2F7C7}" destId="{723BBFB8-A977-4DA9-8446-B38407F6E309}" srcOrd="0" destOrd="4" presId="urn:microsoft.com/office/officeart/2005/8/layout/list1"/>
    <dgm:cxn modelId="{ED88F28B-E55C-4E4E-A6B6-4D8A3DCAAD3A}" srcId="{1257AB9B-95DB-454C-A30C-9530CAAE5526}" destId="{F5B64F3F-2418-4307-B845-6B51117BD884}" srcOrd="0" destOrd="0" parTransId="{54694712-8FD8-4882-ABD0-0C3112455019}" sibTransId="{83BA85F7-2D83-4125-92D1-DE5078A32A92}"/>
    <dgm:cxn modelId="{0A5A0159-41C3-4DFD-B823-DAAD82336651}" type="presOf" srcId="{A4DBB244-5C94-4696-942B-FA6D780AE681}" destId="{C4248756-34A9-4DBA-803C-17F10430520D}" srcOrd="0" destOrd="0" presId="urn:microsoft.com/office/officeart/2005/8/layout/list1"/>
    <dgm:cxn modelId="{A6F27033-71BC-405A-8F32-C34F5820AFBB}" type="presOf" srcId="{A695B6B9-742B-4891-8111-A337CFE03E38}" destId="{723BBFB8-A977-4DA9-8446-B38407F6E309}" srcOrd="0" destOrd="1" presId="urn:microsoft.com/office/officeart/2005/8/layout/list1"/>
    <dgm:cxn modelId="{554C7C5C-C2F6-4D6C-B7A7-50F3CA083F13}" srcId="{A4DBB244-5C94-4696-942B-FA6D780AE681}" destId="{1257AB9B-95DB-454C-A30C-9530CAAE5526}" srcOrd="0" destOrd="0" parTransId="{C1634050-8FCB-41FD-AD6B-5436AFD8A6C1}" sibTransId="{34245B32-96E2-4767-B49E-64DC320B4C33}"/>
    <dgm:cxn modelId="{4167EE60-A312-49BA-A771-FF78FFAB287B}" type="presOf" srcId="{307566EA-6319-4504-8604-2DDFE8619515}" destId="{723BBFB8-A977-4DA9-8446-B38407F6E309}" srcOrd="0" destOrd="3" presId="urn:microsoft.com/office/officeart/2005/8/layout/list1"/>
    <dgm:cxn modelId="{F095DA47-1B5D-487E-B247-55BDF163AAD7}" type="presOf" srcId="{1257AB9B-95DB-454C-A30C-9530CAAE5526}" destId="{7DCD9696-AB4F-41E1-B294-C401A147E8F5}" srcOrd="1" destOrd="0" presId="urn:microsoft.com/office/officeart/2005/8/layout/list1"/>
    <dgm:cxn modelId="{28DCD49D-4824-41D8-9212-E9987C94AA9D}" srcId="{1257AB9B-95DB-454C-A30C-9530CAAE5526}" destId="{A695B6B9-742B-4891-8111-A337CFE03E38}" srcOrd="1" destOrd="0" parTransId="{8B8EBDAA-058B-4373-99AF-4C24BF55226E}" sibTransId="{62599604-C81C-476E-A66C-7BC39E0ACE4D}"/>
    <dgm:cxn modelId="{AB01F604-B04C-41A8-8BC2-A205DBCCDF88}" srcId="{1257AB9B-95DB-454C-A30C-9530CAAE5526}" destId="{56A19756-CD69-4163-B355-75D745F2F7C7}" srcOrd="4" destOrd="0" parTransId="{5E88D716-9D2D-4675-B3C8-1089CDD7BD88}" sibTransId="{337A376C-76E6-4D3D-978E-BBBBDDEB2270}"/>
    <dgm:cxn modelId="{2BD92DB8-B826-483B-B8B0-036FDBA520C2}" type="presParOf" srcId="{C4248756-34A9-4DBA-803C-17F10430520D}" destId="{412B4925-B6AD-4E45-9047-545BA45603BC}" srcOrd="0" destOrd="0" presId="urn:microsoft.com/office/officeart/2005/8/layout/list1"/>
    <dgm:cxn modelId="{C4A20FE6-E52E-44D1-B952-187E1AD51E37}" type="presParOf" srcId="{412B4925-B6AD-4E45-9047-545BA45603BC}" destId="{6CFD583D-4A0B-470F-A11E-2C4DF94746B3}" srcOrd="0" destOrd="0" presId="urn:microsoft.com/office/officeart/2005/8/layout/list1"/>
    <dgm:cxn modelId="{D3FB764B-B981-48E5-9387-ADAFFC227182}" type="presParOf" srcId="{412B4925-B6AD-4E45-9047-545BA45603BC}" destId="{7DCD9696-AB4F-41E1-B294-C401A147E8F5}" srcOrd="1" destOrd="0" presId="urn:microsoft.com/office/officeart/2005/8/layout/list1"/>
    <dgm:cxn modelId="{911431E9-40AA-407F-913E-1BA5261092D2}" type="presParOf" srcId="{C4248756-34A9-4DBA-803C-17F10430520D}" destId="{750051C3-5622-43BE-9539-34D9B1BC4E0E}" srcOrd="1" destOrd="0" presId="urn:microsoft.com/office/officeart/2005/8/layout/list1"/>
    <dgm:cxn modelId="{39E001B9-258F-48CA-95BB-D42D21172B0E}" type="presParOf" srcId="{C4248756-34A9-4DBA-803C-17F10430520D}" destId="{723BBFB8-A977-4DA9-8446-B38407F6E30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DBB244-5C94-4696-942B-FA6D780AE681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2FD6A179-F2BE-44D2-8668-66C4D3616166}">
      <dgm:prSet phldrT="[文字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暑期上課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D50B4FC-235A-444B-9AEE-ADA5D9E2F528}" type="parTrans" cxnId="{8D8A81D0-F72F-4338-801A-11D89B168107}">
      <dgm:prSet/>
      <dgm:spPr/>
      <dgm:t>
        <a:bodyPr/>
        <a:lstStyle/>
        <a:p>
          <a:endParaRPr lang="zh-TW" altLang="en-US"/>
        </a:p>
      </dgm:t>
    </dgm:pt>
    <dgm:pt modelId="{695B4505-2EAC-4C81-BE43-92341CB72AE9}" type="sibTrans" cxnId="{8D8A81D0-F72F-4338-801A-11D89B168107}">
      <dgm:prSet/>
      <dgm:spPr>
        <a:solidFill>
          <a:schemeClr val="bg1"/>
        </a:solidFill>
      </dgm:spPr>
      <dgm:t>
        <a:bodyPr/>
        <a:lstStyle/>
        <a:p>
          <a:endParaRPr lang="zh-TW" altLang="en-US"/>
        </a:p>
      </dgm:t>
    </dgm:pt>
    <dgm:pt modelId="{2AD6BD0D-3593-4A88-9A91-B431E10F150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2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研究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CE4FD2A-3ED2-4492-8600-606EC629481F}" type="parTrans" cxnId="{32EB69C7-ACB5-495E-A154-247418897DFE}">
      <dgm:prSet/>
      <dgm:spPr/>
      <dgm:t>
        <a:bodyPr/>
        <a:lstStyle/>
        <a:p>
          <a:endParaRPr lang="zh-TW" altLang="en-US"/>
        </a:p>
      </dgm:t>
    </dgm:pt>
    <dgm:pt modelId="{2BF6D346-286D-421F-B1B5-8D95731C9C62}" type="sibTrans" cxnId="{32EB69C7-ACB5-495E-A154-247418897DFE}">
      <dgm:prSet/>
      <dgm:spPr>
        <a:solidFill>
          <a:schemeClr val="bg1"/>
        </a:solidFill>
      </dgm:spPr>
      <dgm:t>
        <a:bodyPr/>
        <a:lstStyle/>
        <a:p>
          <a:endParaRPr lang="zh-TW" altLang="en-US"/>
        </a:p>
      </dgm:t>
    </dgm:pt>
    <dgm:pt modelId="{4692C6F1-ACDB-473A-BC7F-9DA6995D4EC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2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實習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B5C67DE-CC08-4E7F-BF8B-2B2274F57279}" type="parTrans" cxnId="{21B69FAA-EC55-405F-949D-A08C4840EAD3}">
      <dgm:prSet/>
      <dgm:spPr/>
      <dgm:t>
        <a:bodyPr/>
        <a:lstStyle/>
        <a:p>
          <a:endParaRPr lang="zh-TW" altLang="en-US"/>
        </a:p>
      </dgm:t>
    </dgm:pt>
    <dgm:pt modelId="{D68BEFCD-0C52-4BFD-9F04-CDADFEB3F21B}" type="sibTrans" cxnId="{21B69FAA-EC55-405F-949D-A08C4840EAD3}">
      <dgm:prSet/>
      <dgm:spPr>
        <a:solidFill>
          <a:schemeClr val="bg1"/>
        </a:solidFill>
      </dgm:spPr>
      <dgm:t>
        <a:bodyPr/>
        <a:lstStyle/>
        <a:p>
          <a:endParaRPr lang="zh-TW" altLang="en-US"/>
        </a:p>
      </dgm:t>
    </dgm:pt>
    <dgm:pt modelId="{9E580546-85B3-4466-A302-B6E043ED308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實驗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79F6113-D0BD-49B9-BA6C-1F7FE0E1CDBC}" type="parTrans" cxnId="{12EAAEF5-0303-497B-BE05-017FD96B57BD}">
      <dgm:prSet/>
      <dgm:spPr/>
      <dgm:t>
        <a:bodyPr/>
        <a:lstStyle/>
        <a:p>
          <a:endParaRPr lang="zh-TW" altLang="en-US"/>
        </a:p>
      </dgm:t>
    </dgm:pt>
    <dgm:pt modelId="{B547B18F-2BA6-45A8-848E-A6941DDA85F7}" type="sibTrans" cxnId="{12EAAEF5-0303-497B-BE05-017FD96B57BD}">
      <dgm:prSet/>
      <dgm:spPr>
        <a:solidFill>
          <a:schemeClr val="bg1"/>
        </a:solidFill>
      </dgm:spPr>
      <dgm:t>
        <a:bodyPr/>
        <a:lstStyle/>
        <a:p>
          <a:endParaRPr lang="zh-TW" altLang="en-US"/>
        </a:p>
      </dgm:t>
    </dgm:pt>
    <dgm:pt modelId="{B614D755-4F40-400E-ACAD-4F7DDD296B5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校內工讀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6CC072C-45C5-4D16-8C44-68DAC1936C5D}" type="parTrans" cxnId="{02E4C9AB-2374-4FFB-9BB5-647ED4004404}">
      <dgm:prSet/>
      <dgm:spPr/>
      <dgm:t>
        <a:bodyPr/>
        <a:lstStyle/>
        <a:p>
          <a:endParaRPr lang="zh-TW" altLang="en-US"/>
        </a:p>
      </dgm:t>
    </dgm:pt>
    <dgm:pt modelId="{B31D83E9-D440-48D4-89AB-F0A0A38B10D0}" type="sibTrans" cxnId="{02E4C9AB-2374-4FFB-9BB5-647ED4004404}">
      <dgm:prSet/>
      <dgm:spPr/>
      <dgm:t>
        <a:bodyPr/>
        <a:lstStyle/>
        <a:p>
          <a:endParaRPr lang="zh-TW" altLang="en-US"/>
        </a:p>
      </dgm:t>
    </dgm:pt>
    <dgm:pt modelId="{B674F711-C1F5-4202-BB69-FE8A5BA5AB35}" type="pres">
      <dgm:prSet presAssocID="{A4DBB244-5C94-4696-942B-FA6D780AE68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ABCEEF3-3377-4ED7-982D-7AF038965E2E}" type="pres">
      <dgm:prSet presAssocID="{2FD6A179-F2BE-44D2-8668-66C4D3616166}" presName="node" presStyleLbl="node1" presStyleIdx="0" presStyleCnt="5" custScaleX="25572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68E5E3-C6EE-4D3B-BE89-A76CF5E5AF8E}" type="pres">
      <dgm:prSet presAssocID="{695B4505-2EAC-4C81-BE43-92341CB72AE9}" presName="sibTrans" presStyleLbl="sibTrans2D1" presStyleIdx="0" presStyleCnt="4"/>
      <dgm:spPr/>
      <dgm:t>
        <a:bodyPr/>
        <a:lstStyle/>
        <a:p>
          <a:endParaRPr lang="zh-TW" altLang="en-US"/>
        </a:p>
      </dgm:t>
    </dgm:pt>
    <dgm:pt modelId="{2A530704-1A2A-4DDB-AFE8-E3C0192F87A9}" type="pres">
      <dgm:prSet presAssocID="{695B4505-2EAC-4C81-BE43-92341CB72AE9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0155E8D3-24EB-4A08-8773-002DA2042ABD}" type="pres">
      <dgm:prSet presAssocID="{2AD6BD0D-3593-4A88-9A91-B431E10F150D}" presName="node" presStyleLbl="node1" presStyleIdx="1" presStyleCnt="5" custScaleX="255728">
        <dgm:presLayoutVars>
          <dgm:bulletEnabled val="1"/>
        </dgm:presLayoutVars>
      </dgm:prSet>
      <dgm:spPr/>
    </dgm:pt>
    <dgm:pt modelId="{D92DA841-4110-4A16-BD69-FDA17899863D}" type="pres">
      <dgm:prSet presAssocID="{2BF6D346-286D-421F-B1B5-8D95731C9C62}" presName="sibTrans" presStyleLbl="sibTrans2D1" presStyleIdx="1" presStyleCnt="4"/>
      <dgm:spPr/>
      <dgm:t>
        <a:bodyPr/>
        <a:lstStyle/>
        <a:p>
          <a:endParaRPr lang="zh-TW" altLang="en-US"/>
        </a:p>
      </dgm:t>
    </dgm:pt>
    <dgm:pt modelId="{04F8FBD3-469B-4C93-834B-B3CB2BC5FAC8}" type="pres">
      <dgm:prSet presAssocID="{2BF6D346-286D-421F-B1B5-8D95731C9C62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AADE790E-E50F-41CF-A8DB-D0D51EF27244}" type="pres">
      <dgm:prSet presAssocID="{4692C6F1-ACDB-473A-BC7F-9DA6995D4ECC}" presName="node" presStyleLbl="node1" presStyleIdx="2" presStyleCnt="5" custScaleX="255728">
        <dgm:presLayoutVars>
          <dgm:bulletEnabled val="1"/>
        </dgm:presLayoutVars>
      </dgm:prSet>
      <dgm:spPr/>
    </dgm:pt>
    <dgm:pt modelId="{DDBD284F-9D9F-4572-9DF1-76ABEFB7C799}" type="pres">
      <dgm:prSet presAssocID="{D68BEFCD-0C52-4BFD-9F04-CDADFEB3F21B}" presName="sibTrans" presStyleLbl="sibTrans2D1" presStyleIdx="2" presStyleCnt="4"/>
      <dgm:spPr/>
      <dgm:t>
        <a:bodyPr/>
        <a:lstStyle/>
        <a:p>
          <a:endParaRPr lang="zh-TW" altLang="en-US"/>
        </a:p>
      </dgm:t>
    </dgm:pt>
    <dgm:pt modelId="{7C8835B5-5AD6-4756-91D7-62F387102A1C}" type="pres">
      <dgm:prSet presAssocID="{D68BEFCD-0C52-4BFD-9F04-CDADFEB3F21B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E3FF93C5-03F2-4C0F-9772-185FD52E2851}" type="pres">
      <dgm:prSet presAssocID="{9E580546-85B3-4466-A302-B6E043ED3087}" presName="node" presStyleLbl="node1" presStyleIdx="3" presStyleCnt="5" custScaleX="255728">
        <dgm:presLayoutVars>
          <dgm:bulletEnabled val="1"/>
        </dgm:presLayoutVars>
      </dgm:prSet>
      <dgm:spPr/>
    </dgm:pt>
    <dgm:pt modelId="{5458666D-23F3-4D28-B7A5-BEC1BE895142}" type="pres">
      <dgm:prSet presAssocID="{B547B18F-2BA6-45A8-848E-A6941DDA85F7}" presName="sibTrans" presStyleLbl="sibTrans2D1" presStyleIdx="3" presStyleCnt="4"/>
      <dgm:spPr/>
      <dgm:t>
        <a:bodyPr/>
        <a:lstStyle/>
        <a:p>
          <a:endParaRPr lang="zh-TW" altLang="en-US"/>
        </a:p>
      </dgm:t>
    </dgm:pt>
    <dgm:pt modelId="{65D52504-D6C2-4ADC-8DC4-679B82D30D65}" type="pres">
      <dgm:prSet presAssocID="{B547B18F-2BA6-45A8-848E-A6941DDA85F7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78CFECF4-5ED6-4679-86B8-70B130B4DDC6}" type="pres">
      <dgm:prSet presAssocID="{B614D755-4F40-400E-ACAD-4F7DDD296B5A}" presName="node" presStyleLbl="node1" presStyleIdx="4" presStyleCnt="5" custScaleX="255728">
        <dgm:presLayoutVars>
          <dgm:bulletEnabled val="1"/>
        </dgm:presLayoutVars>
      </dgm:prSet>
      <dgm:spPr/>
    </dgm:pt>
  </dgm:ptLst>
  <dgm:cxnLst>
    <dgm:cxn modelId="{8D8A81D0-F72F-4338-801A-11D89B168107}" srcId="{A4DBB244-5C94-4696-942B-FA6D780AE681}" destId="{2FD6A179-F2BE-44D2-8668-66C4D3616166}" srcOrd="0" destOrd="0" parTransId="{AD50B4FC-235A-444B-9AEE-ADA5D9E2F528}" sibTransId="{695B4505-2EAC-4C81-BE43-92341CB72AE9}"/>
    <dgm:cxn modelId="{EF7DB927-49E2-46A0-B092-86332996CBC8}" type="presOf" srcId="{A4DBB244-5C94-4696-942B-FA6D780AE681}" destId="{B674F711-C1F5-4202-BB69-FE8A5BA5AB35}" srcOrd="0" destOrd="0" presId="urn:microsoft.com/office/officeart/2005/8/layout/process2"/>
    <dgm:cxn modelId="{6E4D4CD7-B512-43C8-A60F-916A3D4FC3D9}" type="presOf" srcId="{D68BEFCD-0C52-4BFD-9F04-CDADFEB3F21B}" destId="{7C8835B5-5AD6-4756-91D7-62F387102A1C}" srcOrd="1" destOrd="0" presId="urn:microsoft.com/office/officeart/2005/8/layout/process2"/>
    <dgm:cxn modelId="{32EB69C7-ACB5-495E-A154-247418897DFE}" srcId="{A4DBB244-5C94-4696-942B-FA6D780AE681}" destId="{2AD6BD0D-3593-4A88-9A91-B431E10F150D}" srcOrd="1" destOrd="0" parTransId="{3CE4FD2A-3ED2-4492-8600-606EC629481F}" sibTransId="{2BF6D346-286D-421F-B1B5-8D95731C9C62}"/>
    <dgm:cxn modelId="{8C4248AD-ECC1-449A-A03F-C3963ED6AFA5}" type="presOf" srcId="{2BF6D346-286D-421F-B1B5-8D95731C9C62}" destId="{D92DA841-4110-4A16-BD69-FDA17899863D}" srcOrd="0" destOrd="0" presId="urn:microsoft.com/office/officeart/2005/8/layout/process2"/>
    <dgm:cxn modelId="{66DFA37B-5A12-46F8-8AA6-9431C3C34D82}" type="presOf" srcId="{B614D755-4F40-400E-ACAD-4F7DDD296B5A}" destId="{78CFECF4-5ED6-4679-86B8-70B130B4DDC6}" srcOrd="0" destOrd="0" presId="urn:microsoft.com/office/officeart/2005/8/layout/process2"/>
    <dgm:cxn modelId="{D0CFAF6F-3919-42F2-9314-53C997DAAA3C}" type="presOf" srcId="{695B4505-2EAC-4C81-BE43-92341CB72AE9}" destId="{2A530704-1A2A-4DDB-AFE8-E3C0192F87A9}" srcOrd="1" destOrd="0" presId="urn:microsoft.com/office/officeart/2005/8/layout/process2"/>
    <dgm:cxn modelId="{AF59E9AB-94F0-4D95-8C25-0A414D5E8A1E}" type="presOf" srcId="{2AD6BD0D-3593-4A88-9A91-B431E10F150D}" destId="{0155E8D3-24EB-4A08-8773-002DA2042ABD}" srcOrd="0" destOrd="0" presId="urn:microsoft.com/office/officeart/2005/8/layout/process2"/>
    <dgm:cxn modelId="{21B69FAA-EC55-405F-949D-A08C4840EAD3}" srcId="{A4DBB244-5C94-4696-942B-FA6D780AE681}" destId="{4692C6F1-ACDB-473A-BC7F-9DA6995D4ECC}" srcOrd="2" destOrd="0" parTransId="{6B5C67DE-CC08-4E7F-BF8B-2B2274F57279}" sibTransId="{D68BEFCD-0C52-4BFD-9F04-CDADFEB3F21B}"/>
    <dgm:cxn modelId="{1F697036-AE5E-445A-BAB9-520A0C04DBA6}" type="presOf" srcId="{695B4505-2EAC-4C81-BE43-92341CB72AE9}" destId="{7C68E5E3-C6EE-4D3B-BE89-A76CF5E5AF8E}" srcOrd="0" destOrd="0" presId="urn:microsoft.com/office/officeart/2005/8/layout/process2"/>
    <dgm:cxn modelId="{F2E53B14-AF7C-4B5D-95C5-DF6613182302}" type="presOf" srcId="{D68BEFCD-0C52-4BFD-9F04-CDADFEB3F21B}" destId="{DDBD284F-9D9F-4572-9DF1-76ABEFB7C799}" srcOrd="0" destOrd="0" presId="urn:microsoft.com/office/officeart/2005/8/layout/process2"/>
    <dgm:cxn modelId="{818E98D1-E267-4FB4-8EA9-80C5833FD8DF}" type="presOf" srcId="{2BF6D346-286D-421F-B1B5-8D95731C9C62}" destId="{04F8FBD3-469B-4C93-834B-B3CB2BC5FAC8}" srcOrd="1" destOrd="0" presId="urn:microsoft.com/office/officeart/2005/8/layout/process2"/>
    <dgm:cxn modelId="{02E4C9AB-2374-4FFB-9BB5-647ED4004404}" srcId="{A4DBB244-5C94-4696-942B-FA6D780AE681}" destId="{B614D755-4F40-400E-ACAD-4F7DDD296B5A}" srcOrd="4" destOrd="0" parTransId="{56CC072C-45C5-4D16-8C44-68DAC1936C5D}" sibTransId="{B31D83E9-D440-48D4-89AB-F0A0A38B10D0}"/>
    <dgm:cxn modelId="{12EAAEF5-0303-497B-BE05-017FD96B57BD}" srcId="{A4DBB244-5C94-4696-942B-FA6D780AE681}" destId="{9E580546-85B3-4466-A302-B6E043ED3087}" srcOrd="3" destOrd="0" parTransId="{379F6113-D0BD-49B9-BA6C-1F7FE0E1CDBC}" sibTransId="{B547B18F-2BA6-45A8-848E-A6941DDA85F7}"/>
    <dgm:cxn modelId="{AD9D438F-107F-4E88-9F39-9E57D520FCE2}" type="presOf" srcId="{B547B18F-2BA6-45A8-848E-A6941DDA85F7}" destId="{5458666D-23F3-4D28-B7A5-BEC1BE895142}" srcOrd="0" destOrd="0" presId="urn:microsoft.com/office/officeart/2005/8/layout/process2"/>
    <dgm:cxn modelId="{4C56E6FD-18F0-4847-AB72-A1384048B596}" type="presOf" srcId="{4692C6F1-ACDB-473A-BC7F-9DA6995D4ECC}" destId="{AADE790E-E50F-41CF-A8DB-D0D51EF27244}" srcOrd="0" destOrd="0" presId="urn:microsoft.com/office/officeart/2005/8/layout/process2"/>
    <dgm:cxn modelId="{170DD43E-8999-4F19-9748-6DE62ACC7B16}" type="presOf" srcId="{9E580546-85B3-4466-A302-B6E043ED3087}" destId="{E3FF93C5-03F2-4C0F-9772-185FD52E2851}" srcOrd="0" destOrd="0" presId="urn:microsoft.com/office/officeart/2005/8/layout/process2"/>
    <dgm:cxn modelId="{339E0DB0-5F79-4E5B-8645-9F691231960D}" type="presOf" srcId="{B547B18F-2BA6-45A8-848E-A6941DDA85F7}" destId="{65D52504-D6C2-4ADC-8DC4-679B82D30D65}" srcOrd="1" destOrd="0" presId="urn:microsoft.com/office/officeart/2005/8/layout/process2"/>
    <dgm:cxn modelId="{C2D9EE41-FBE6-4624-A023-561642147AB3}" type="presOf" srcId="{2FD6A179-F2BE-44D2-8668-66C4D3616166}" destId="{CABCEEF3-3377-4ED7-982D-7AF038965E2E}" srcOrd="0" destOrd="0" presId="urn:microsoft.com/office/officeart/2005/8/layout/process2"/>
    <dgm:cxn modelId="{C270836D-92F6-438F-8802-8184388A7358}" type="presParOf" srcId="{B674F711-C1F5-4202-BB69-FE8A5BA5AB35}" destId="{CABCEEF3-3377-4ED7-982D-7AF038965E2E}" srcOrd="0" destOrd="0" presId="urn:microsoft.com/office/officeart/2005/8/layout/process2"/>
    <dgm:cxn modelId="{02037AE6-11AB-4218-8D36-639B97872037}" type="presParOf" srcId="{B674F711-C1F5-4202-BB69-FE8A5BA5AB35}" destId="{7C68E5E3-C6EE-4D3B-BE89-A76CF5E5AF8E}" srcOrd="1" destOrd="0" presId="urn:microsoft.com/office/officeart/2005/8/layout/process2"/>
    <dgm:cxn modelId="{9CCE5D90-DA94-45C3-A72D-63791FA06F99}" type="presParOf" srcId="{7C68E5E3-C6EE-4D3B-BE89-A76CF5E5AF8E}" destId="{2A530704-1A2A-4DDB-AFE8-E3C0192F87A9}" srcOrd="0" destOrd="0" presId="urn:microsoft.com/office/officeart/2005/8/layout/process2"/>
    <dgm:cxn modelId="{E96B0DF8-E984-4019-91DF-6EAE6047F25F}" type="presParOf" srcId="{B674F711-C1F5-4202-BB69-FE8A5BA5AB35}" destId="{0155E8D3-24EB-4A08-8773-002DA2042ABD}" srcOrd="2" destOrd="0" presId="urn:microsoft.com/office/officeart/2005/8/layout/process2"/>
    <dgm:cxn modelId="{CECA58F4-722F-4133-A87D-49DB79AA562B}" type="presParOf" srcId="{B674F711-C1F5-4202-BB69-FE8A5BA5AB35}" destId="{D92DA841-4110-4A16-BD69-FDA17899863D}" srcOrd="3" destOrd="0" presId="urn:microsoft.com/office/officeart/2005/8/layout/process2"/>
    <dgm:cxn modelId="{DBF41FDF-45C5-4EC0-830B-D84C3DE6D8FD}" type="presParOf" srcId="{D92DA841-4110-4A16-BD69-FDA17899863D}" destId="{04F8FBD3-469B-4C93-834B-B3CB2BC5FAC8}" srcOrd="0" destOrd="0" presId="urn:microsoft.com/office/officeart/2005/8/layout/process2"/>
    <dgm:cxn modelId="{3845BE86-61E4-4303-B935-0701BB66C279}" type="presParOf" srcId="{B674F711-C1F5-4202-BB69-FE8A5BA5AB35}" destId="{AADE790E-E50F-41CF-A8DB-D0D51EF27244}" srcOrd="4" destOrd="0" presId="urn:microsoft.com/office/officeart/2005/8/layout/process2"/>
    <dgm:cxn modelId="{AE7E6348-A7F4-442D-9704-EC09CBEBD86F}" type="presParOf" srcId="{B674F711-C1F5-4202-BB69-FE8A5BA5AB35}" destId="{DDBD284F-9D9F-4572-9DF1-76ABEFB7C799}" srcOrd="5" destOrd="0" presId="urn:microsoft.com/office/officeart/2005/8/layout/process2"/>
    <dgm:cxn modelId="{EC6A5EDD-801F-4B7A-A094-C0C2B9EC7816}" type="presParOf" srcId="{DDBD284F-9D9F-4572-9DF1-76ABEFB7C799}" destId="{7C8835B5-5AD6-4756-91D7-62F387102A1C}" srcOrd="0" destOrd="0" presId="urn:microsoft.com/office/officeart/2005/8/layout/process2"/>
    <dgm:cxn modelId="{F3A7DB9A-3A9A-49FC-8E9A-185F9F378AA0}" type="presParOf" srcId="{B674F711-C1F5-4202-BB69-FE8A5BA5AB35}" destId="{E3FF93C5-03F2-4C0F-9772-185FD52E2851}" srcOrd="6" destOrd="0" presId="urn:microsoft.com/office/officeart/2005/8/layout/process2"/>
    <dgm:cxn modelId="{5C822D20-EF1B-42BA-B45D-92BF9459639F}" type="presParOf" srcId="{B674F711-C1F5-4202-BB69-FE8A5BA5AB35}" destId="{5458666D-23F3-4D28-B7A5-BEC1BE895142}" srcOrd="7" destOrd="0" presId="urn:microsoft.com/office/officeart/2005/8/layout/process2"/>
    <dgm:cxn modelId="{0C038C6F-C9F6-4F95-A390-8AED6BA2A598}" type="presParOf" srcId="{5458666D-23F3-4D28-B7A5-BEC1BE895142}" destId="{65D52504-D6C2-4ADC-8DC4-679B82D30D65}" srcOrd="0" destOrd="0" presId="urn:microsoft.com/office/officeart/2005/8/layout/process2"/>
    <dgm:cxn modelId="{954DDF82-23C8-4F0F-AF1A-8DBF55C17353}" type="presParOf" srcId="{B674F711-C1F5-4202-BB69-FE8A5BA5AB35}" destId="{78CFECF4-5ED6-4679-86B8-70B130B4DDC6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DBB244-5C94-4696-942B-FA6D780AE681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257AB9B-95DB-454C-A30C-9530CAAE5526}">
      <dgm:prSet phldrT="[文字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申請流程</a:t>
          </a:r>
          <a:endParaRPr lang="zh-TW" altLang="en-US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1634050-8FCB-41FD-AD6B-5436AFD8A6C1}" type="parTrans" cxnId="{554C7C5C-C2F6-4D6C-B7A7-50F3CA083F13}">
      <dgm:prSet/>
      <dgm:spPr/>
      <dgm:t>
        <a:bodyPr/>
        <a:lstStyle/>
        <a:p>
          <a:pPr>
            <a:lnSpc>
              <a:spcPts val="2500"/>
            </a:lnSpc>
          </a:pPr>
          <a:endParaRPr lang="zh-TW" alt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4245B32-96E2-4767-B49E-64DC320B4C33}" type="sibTrans" cxnId="{554C7C5C-C2F6-4D6C-B7A7-50F3CA083F13}">
      <dgm:prSet custT="1"/>
      <dgm:spPr/>
      <dgm:t>
        <a:bodyPr/>
        <a:lstStyle/>
        <a:p>
          <a:pPr>
            <a:lnSpc>
              <a:spcPts val="2500"/>
            </a:lnSpc>
          </a:pPr>
          <a:endParaRPr lang="zh-TW" alt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FD6A179-F2BE-44D2-8668-66C4D3616166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D50B4FC-235A-444B-9AEE-ADA5D9E2F528}" type="parTrans" cxnId="{8D8A81D0-F72F-4338-801A-11D89B168107}">
      <dgm:prSet/>
      <dgm:spPr/>
      <dgm:t>
        <a:bodyPr/>
        <a:lstStyle/>
        <a:p>
          <a:endParaRPr lang="zh-TW" altLang="en-US" sz="3200"/>
        </a:p>
      </dgm:t>
    </dgm:pt>
    <dgm:pt modelId="{695B4505-2EAC-4C81-BE43-92341CB72AE9}" type="sibTrans" cxnId="{8D8A81D0-F72F-4338-801A-11D89B168107}">
      <dgm:prSet/>
      <dgm:spPr/>
      <dgm:t>
        <a:bodyPr/>
        <a:lstStyle/>
        <a:p>
          <a:endParaRPr lang="zh-TW" altLang="en-US" sz="3200"/>
        </a:p>
      </dgm:t>
    </dgm:pt>
    <dgm:pt modelId="{F5B64F3F-2418-4307-B845-6B51117BD884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4694712-8FD8-4882-ABD0-0C3112455019}" type="parTrans" cxnId="{ED88F28B-E55C-4E4E-A6B6-4D8A3DCAAD3A}">
      <dgm:prSet/>
      <dgm:spPr/>
      <dgm:t>
        <a:bodyPr/>
        <a:lstStyle/>
        <a:p>
          <a:endParaRPr lang="zh-TW" altLang="en-US"/>
        </a:p>
      </dgm:t>
    </dgm:pt>
    <dgm:pt modelId="{83BA85F7-2D83-4125-92D1-DE5078A32A92}" type="sibTrans" cxnId="{ED88F28B-E55C-4E4E-A6B6-4D8A3DCAAD3A}">
      <dgm:prSet/>
      <dgm:spPr/>
      <dgm:t>
        <a:bodyPr/>
        <a:lstStyle/>
        <a:p>
          <a:endParaRPr lang="zh-TW" altLang="en-US"/>
        </a:p>
      </dgm:t>
    </dgm:pt>
    <dgm:pt modelId="{A695B6B9-742B-4891-8111-A337CFE03E38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B8EBDAA-058B-4373-99AF-4C24BF55226E}" type="parTrans" cxnId="{28DCD49D-4824-41D8-9212-E9987C94AA9D}">
      <dgm:prSet/>
      <dgm:spPr/>
      <dgm:t>
        <a:bodyPr/>
        <a:lstStyle/>
        <a:p>
          <a:endParaRPr lang="zh-TW" altLang="en-US"/>
        </a:p>
      </dgm:t>
    </dgm:pt>
    <dgm:pt modelId="{62599604-C81C-476E-A66C-7BC39E0ACE4D}" type="sibTrans" cxnId="{28DCD49D-4824-41D8-9212-E9987C94AA9D}">
      <dgm:prSet/>
      <dgm:spPr/>
      <dgm:t>
        <a:bodyPr/>
        <a:lstStyle/>
        <a:p>
          <a:endParaRPr lang="zh-TW" altLang="en-US"/>
        </a:p>
      </dgm:t>
    </dgm:pt>
    <dgm:pt modelId="{1D58F4A7-6AF2-4A8A-949C-883593C16645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68C3ECD-D4B5-4EAF-8541-FA59E1511BAA}" type="parTrans" cxnId="{6DDD0488-CBC0-479B-8852-154FE0B42EAD}">
      <dgm:prSet/>
      <dgm:spPr/>
      <dgm:t>
        <a:bodyPr/>
        <a:lstStyle/>
        <a:p>
          <a:endParaRPr lang="zh-TW" altLang="en-US"/>
        </a:p>
      </dgm:t>
    </dgm:pt>
    <dgm:pt modelId="{30A20505-A3D5-4E63-B7E7-536E5D66CF83}" type="sibTrans" cxnId="{6DDD0488-CBC0-479B-8852-154FE0B42EAD}">
      <dgm:prSet/>
      <dgm:spPr/>
      <dgm:t>
        <a:bodyPr/>
        <a:lstStyle/>
        <a:p>
          <a:endParaRPr lang="zh-TW" altLang="en-US"/>
        </a:p>
      </dgm:t>
    </dgm:pt>
    <dgm:pt modelId="{307566EA-6319-4504-8604-2DDFE8619515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EF7C58F-C46C-4F14-B858-648254D8A3C9}" type="parTrans" cxnId="{3A30A8C3-22FA-4BF0-9C7E-2A16856545D0}">
      <dgm:prSet/>
      <dgm:spPr/>
      <dgm:t>
        <a:bodyPr/>
        <a:lstStyle/>
        <a:p>
          <a:endParaRPr lang="zh-TW" altLang="en-US"/>
        </a:p>
      </dgm:t>
    </dgm:pt>
    <dgm:pt modelId="{5869E85F-6DF0-4E3F-BCD9-31EFFBDEF97D}" type="sibTrans" cxnId="{3A30A8C3-22FA-4BF0-9C7E-2A16856545D0}">
      <dgm:prSet/>
      <dgm:spPr/>
      <dgm:t>
        <a:bodyPr/>
        <a:lstStyle/>
        <a:p>
          <a:endParaRPr lang="zh-TW" altLang="en-US"/>
        </a:p>
      </dgm:t>
    </dgm:pt>
    <dgm:pt modelId="{56A19756-CD69-4163-B355-75D745F2F7C7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E88D716-9D2D-4675-B3C8-1089CDD7BD88}" type="parTrans" cxnId="{AB01F604-B04C-41A8-8BC2-A205DBCCDF88}">
      <dgm:prSet/>
      <dgm:spPr/>
      <dgm:t>
        <a:bodyPr/>
        <a:lstStyle/>
        <a:p>
          <a:endParaRPr lang="zh-TW" altLang="en-US"/>
        </a:p>
      </dgm:t>
    </dgm:pt>
    <dgm:pt modelId="{337A376C-76E6-4D3D-978E-BBBBDDEB2270}" type="sibTrans" cxnId="{AB01F604-B04C-41A8-8BC2-A205DBCCDF88}">
      <dgm:prSet/>
      <dgm:spPr/>
      <dgm:t>
        <a:bodyPr/>
        <a:lstStyle/>
        <a:p>
          <a:endParaRPr lang="zh-TW" altLang="en-US"/>
        </a:p>
      </dgm:t>
    </dgm:pt>
    <dgm:pt modelId="{C4248756-34A9-4DBA-803C-17F10430520D}" type="pres">
      <dgm:prSet presAssocID="{A4DBB244-5C94-4696-942B-FA6D780AE68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12B4925-B6AD-4E45-9047-545BA45603BC}" type="pres">
      <dgm:prSet presAssocID="{1257AB9B-95DB-454C-A30C-9530CAAE5526}" presName="parentLin" presStyleCnt="0"/>
      <dgm:spPr/>
      <dgm:t>
        <a:bodyPr/>
        <a:lstStyle/>
        <a:p>
          <a:endParaRPr lang="zh-TW" altLang="en-US"/>
        </a:p>
      </dgm:t>
    </dgm:pt>
    <dgm:pt modelId="{6CFD583D-4A0B-470F-A11E-2C4DF94746B3}" type="pres">
      <dgm:prSet presAssocID="{1257AB9B-95DB-454C-A30C-9530CAAE5526}" presName="parentLeftMargin" presStyleLbl="node1" presStyleIdx="0" presStyleCnt="1"/>
      <dgm:spPr/>
      <dgm:t>
        <a:bodyPr/>
        <a:lstStyle/>
        <a:p>
          <a:endParaRPr lang="zh-TW" altLang="en-US"/>
        </a:p>
      </dgm:t>
    </dgm:pt>
    <dgm:pt modelId="{7DCD9696-AB4F-41E1-B294-C401A147E8F5}" type="pres">
      <dgm:prSet presAssocID="{1257AB9B-95DB-454C-A30C-9530CAAE552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50051C3-5622-43BE-9539-34D9B1BC4E0E}" type="pres">
      <dgm:prSet presAssocID="{1257AB9B-95DB-454C-A30C-9530CAAE5526}" presName="negativeSpace" presStyleCnt="0"/>
      <dgm:spPr/>
      <dgm:t>
        <a:bodyPr/>
        <a:lstStyle/>
        <a:p>
          <a:endParaRPr lang="zh-TW" altLang="en-US"/>
        </a:p>
      </dgm:t>
    </dgm:pt>
    <dgm:pt modelId="{723BBFB8-A977-4DA9-8446-B38407F6E309}" type="pres">
      <dgm:prSet presAssocID="{1257AB9B-95DB-454C-A30C-9530CAAE552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5541248-3B95-42FC-83A0-7233FB705E2A}" type="presOf" srcId="{307566EA-6319-4504-8604-2DDFE8619515}" destId="{723BBFB8-A977-4DA9-8446-B38407F6E309}" srcOrd="0" destOrd="3" presId="urn:microsoft.com/office/officeart/2005/8/layout/list1"/>
    <dgm:cxn modelId="{41F4A0D6-078A-4120-9D91-C73707E85877}" type="presOf" srcId="{1D58F4A7-6AF2-4A8A-949C-883593C16645}" destId="{723BBFB8-A977-4DA9-8446-B38407F6E309}" srcOrd="0" destOrd="2" presId="urn:microsoft.com/office/officeart/2005/8/layout/list1"/>
    <dgm:cxn modelId="{6DDD0488-CBC0-479B-8852-154FE0B42EAD}" srcId="{1257AB9B-95DB-454C-A30C-9530CAAE5526}" destId="{1D58F4A7-6AF2-4A8A-949C-883593C16645}" srcOrd="2" destOrd="0" parTransId="{868C3ECD-D4B5-4EAF-8541-FA59E1511BAA}" sibTransId="{30A20505-A3D5-4E63-B7E7-536E5D66CF83}"/>
    <dgm:cxn modelId="{3E2CB734-0F87-42CF-AFF8-579443F94599}" type="presOf" srcId="{F5B64F3F-2418-4307-B845-6B51117BD884}" destId="{723BBFB8-A977-4DA9-8446-B38407F6E309}" srcOrd="0" destOrd="0" presId="urn:microsoft.com/office/officeart/2005/8/layout/list1"/>
    <dgm:cxn modelId="{5C9FE50E-A67D-4BE0-9B60-D76AB9FC431D}" type="presOf" srcId="{A695B6B9-742B-4891-8111-A337CFE03E38}" destId="{723BBFB8-A977-4DA9-8446-B38407F6E309}" srcOrd="0" destOrd="1" presId="urn:microsoft.com/office/officeart/2005/8/layout/list1"/>
    <dgm:cxn modelId="{3A30A8C3-22FA-4BF0-9C7E-2A16856545D0}" srcId="{1257AB9B-95DB-454C-A30C-9530CAAE5526}" destId="{307566EA-6319-4504-8604-2DDFE8619515}" srcOrd="3" destOrd="0" parTransId="{8EF7C58F-C46C-4F14-B858-648254D8A3C9}" sibTransId="{5869E85F-6DF0-4E3F-BCD9-31EFFBDEF97D}"/>
    <dgm:cxn modelId="{8D8A81D0-F72F-4338-801A-11D89B168107}" srcId="{1257AB9B-95DB-454C-A30C-9530CAAE5526}" destId="{2FD6A179-F2BE-44D2-8668-66C4D3616166}" srcOrd="5" destOrd="0" parTransId="{AD50B4FC-235A-444B-9AEE-ADA5D9E2F528}" sibTransId="{695B4505-2EAC-4C81-BE43-92341CB72AE9}"/>
    <dgm:cxn modelId="{BC596D60-5918-4175-B48E-1DF797729372}" type="presOf" srcId="{1257AB9B-95DB-454C-A30C-9530CAAE5526}" destId="{6CFD583D-4A0B-470F-A11E-2C4DF94746B3}" srcOrd="0" destOrd="0" presId="urn:microsoft.com/office/officeart/2005/8/layout/list1"/>
    <dgm:cxn modelId="{ED88F28B-E55C-4E4E-A6B6-4D8A3DCAAD3A}" srcId="{1257AB9B-95DB-454C-A30C-9530CAAE5526}" destId="{F5B64F3F-2418-4307-B845-6B51117BD884}" srcOrd="0" destOrd="0" parTransId="{54694712-8FD8-4882-ABD0-0C3112455019}" sibTransId="{83BA85F7-2D83-4125-92D1-DE5078A32A92}"/>
    <dgm:cxn modelId="{C8C63070-2305-4A49-A3E9-C6831E01AA3A}" type="presOf" srcId="{A4DBB244-5C94-4696-942B-FA6D780AE681}" destId="{C4248756-34A9-4DBA-803C-17F10430520D}" srcOrd="0" destOrd="0" presId="urn:microsoft.com/office/officeart/2005/8/layout/list1"/>
    <dgm:cxn modelId="{554C7C5C-C2F6-4D6C-B7A7-50F3CA083F13}" srcId="{A4DBB244-5C94-4696-942B-FA6D780AE681}" destId="{1257AB9B-95DB-454C-A30C-9530CAAE5526}" srcOrd="0" destOrd="0" parTransId="{C1634050-8FCB-41FD-AD6B-5436AFD8A6C1}" sibTransId="{34245B32-96E2-4767-B49E-64DC320B4C33}"/>
    <dgm:cxn modelId="{28DCD49D-4824-41D8-9212-E9987C94AA9D}" srcId="{1257AB9B-95DB-454C-A30C-9530CAAE5526}" destId="{A695B6B9-742B-4891-8111-A337CFE03E38}" srcOrd="1" destOrd="0" parTransId="{8B8EBDAA-058B-4373-99AF-4C24BF55226E}" sibTransId="{62599604-C81C-476E-A66C-7BC39E0ACE4D}"/>
    <dgm:cxn modelId="{C6BC5180-3B79-4BE2-A018-5A587171E878}" type="presOf" srcId="{1257AB9B-95DB-454C-A30C-9530CAAE5526}" destId="{7DCD9696-AB4F-41E1-B294-C401A147E8F5}" srcOrd="1" destOrd="0" presId="urn:microsoft.com/office/officeart/2005/8/layout/list1"/>
    <dgm:cxn modelId="{4FF2A575-45F8-43AF-8829-585155255B18}" type="presOf" srcId="{56A19756-CD69-4163-B355-75D745F2F7C7}" destId="{723BBFB8-A977-4DA9-8446-B38407F6E309}" srcOrd="0" destOrd="4" presId="urn:microsoft.com/office/officeart/2005/8/layout/list1"/>
    <dgm:cxn modelId="{89967FBB-79A8-4719-BAD5-230212CEC020}" type="presOf" srcId="{2FD6A179-F2BE-44D2-8668-66C4D3616166}" destId="{723BBFB8-A977-4DA9-8446-B38407F6E309}" srcOrd="0" destOrd="5" presId="urn:microsoft.com/office/officeart/2005/8/layout/list1"/>
    <dgm:cxn modelId="{AB01F604-B04C-41A8-8BC2-A205DBCCDF88}" srcId="{1257AB9B-95DB-454C-A30C-9530CAAE5526}" destId="{56A19756-CD69-4163-B355-75D745F2F7C7}" srcOrd="4" destOrd="0" parTransId="{5E88D716-9D2D-4675-B3C8-1089CDD7BD88}" sibTransId="{337A376C-76E6-4D3D-978E-BBBBDDEB2270}"/>
    <dgm:cxn modelId="{BDBFB4E3-4930-479F-931A-8E0225B26D6B}" type="presParOf" srcId="{C4248756-34A9-4DBA-803C-17F10430520D}" destId="{412B4925-B6AD-4E45-9047-545BA45603BC}" srcOrd="0" destOrd="0" presId="urn:microsoft.com/office/officeart/2005/8/layout/list1"/>
    <dgm:cxn modelId="{B18A9727-7281-449F-9F74-3AD035D6293D}" type="presParOf" srcId="{412B4925-B6AD-4E45-9047-545BA45603BC}" destId="{6CFD583D-4A0B-470F-A11E-2C4DF94746B3}" srcOrd="0" destOrd="0" presId="urn:microsoft.com/office/officeart/2005/8/layout/list1"/>
    <dgm:cxn modelId="{8EFB4457-AE02-4ED0-AE63-A2258E09B8B9}" type="presParOf" srcId="{412B4925-B6AD-4E45-9047-545BA45603BC}" destId="{7DCD9696-AB4F-41E1-B294-C401A147E8F5}" srcOrd="1" destOrd="0" presId="urn:microsoft.com/office/officeart/2005/8/layout/list1"/>
    <dgm:cxn modelId="{B7FD35B2-5E60-46F8-9B31-9B888090161B}" type="presParOf" srcId="{C4248756-34A9-4DBA-803C-17F10430520D}" destId="{750051C3-5622-43BE-9539-34D9B1BC4E0E}" srcOrd="1" destOrd="0" presId="urn:microsoft.com/office/officeart/2005/8/layout/list1"/>
    <dgm:cxn modelId="{3CE6243F-C244-403F-B9EA-F0AEE8256CBF}" type="presParOf" srcId="{C4248756-34A9-4DBA-803C-17F10430520D}" destId="{723BBFB8-A977-4DA9-8446-B38407F6E30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DBB244-5C94-4696-942B-FA6D780AE681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AF377E53-561F-4521-AB50-C7E022AED460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請負責老師及單位簽章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82132B9-4291-4D28-82B2-284064B0F80F}" type="parTrans" cxnId="{DFDCCD1C-1D0E-49EC-9A6B-32A6C4CDF733}">
      <dgm:prSet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F4CAA02-D5CD-49AD-9762-64A3B76D9820}" type="sibTrans" cxnId="{DFDCCD1C-1D0E-49EC-9A6B-32A6C4CDF733}">
      <dgm:prSet custT="1"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EBAC0FE-B3F4-418B-96A6-AD2EFB6AC345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總務處繳費（</a:t>
          </a:r>
          <a:r>
            <a: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6/9</a:t>
          </a: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前）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5EC3946-96E5-4D4D-99CA-1CD28284FD90}" type="parTrans" cxnId="{25C1A50C-41BF-4A15-9450-CD5C34050DD5}">
      <dgm:prSet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91843F9-F00F-47EF-B3E3-3F09E086F6AA}" type="sibTrans" cxnId="{25C1A50C-41BF-4A15-9450-CD5C34050DD5}">
      <dgm:prSet custT="1"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1F1CAFB-89EA-491C-9708-36402D122F39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蓋妥繳費</a:t>
          </a: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章申請表送宿服組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F1BF066-564D-4CF0-BAC4-25E6B24B0A97}" type="parTrans" cxnId="{1DE7CA76-B02D-4B77-8E42-F21DC5D108D1}">
      <dgm:prSet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0E6CB4-D4AC-4BBD-BACA-3B8D91F91B71}" type="sibTrans" cxnId="{1DE7CA76-B02D-4B77-8E42-F21DC5D108D1}">
      <dgm:prSet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A43AAD6-18E1-48DE-BB9F-2B4391DB344F}">
      <dgm:prSet phldrT="[文字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列印申請表＋住宿名單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BDEAD2F-40E5-46E0-B18D-D9CE5BD2A4CF}" type="parTrans" cxnId="{ABC316D3-F76A-49D9-BF79-C8D5B32A33E5}">
      <dgm:prSet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3842F4-B5D0-4577-A9BA-3D39DE11B5A4}" type="sibTrans" cxnId="{ABC316D3-F76A-49D9-BF79-C8D5B32A33E5}">
      <dgm:prSet custT="1"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C9A1A6-B25E-4F91-BA76-4665071D56A9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送宿</a:t>
          </a: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服組審核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07E8617-A15F-44C0-BB7A-BA123EE2B149}" type="parTrans" cxnId="{32767103-9ED3-4A7D-A173-52AE51888380}">
      <dgm:prSet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3CE95E-6DCF-4DA0-BC84-E909DCE7D191}" type="sibTrans" cxnId="{32767103-9ED3-4A7D-A173-52AE51888380}">
      <dgm:prSet custT="1"/>
      <dgm:spPr/>
      <dgm:t>
        <a:bodyPr/>
        <a:lstStyle/>
        <a:p>
          <a:pPr>
            <a:lnSpc>
              <a:spcPts val="2500"/>
            </a:lnSpc>
          </a:pPr>
          <a:endParaRPr lang="zh-TW" alt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D6A179-F2BE-44D2-8668-66C4D3616166}">
      <dgm:prSet phldrT="[文字]" custT="1"/>
      <dgm:spPr/>
      <dgm:t>
        <a:bodyPr/>
        <a:lstStyle/>
        <a:p>
          <a:pPr>
            <a:lnSpc>
              <a:spcPts val="2500"/>
            </a:lnSpc>
          </a:pPr>
          <a:r>
            <a:rPr lang="zh-TW" altLang="en-U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指定一名元智同學上個人</a:t>
          </a:r>
          <a:r>
            <a:rPr lang="en-US" altLang="zh-TW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portal</a:t>
          </a:r>
          <a:r>
            <a:rPr lang="zh-TW" altLang="en-U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→住宿申請</a:t>
          </a:r>
          <a:endParaRPr lang="zh-TW" altLang="en-US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D50B4FC-235A-444B-9AEE-ADA5D9E2F528}" type="parTrans" cxnId="{8D8A81D0-F72F-4338-801A-11D89B168107}">
      <dgm:prSet/>
      <dgm:spPr/>
      <dgm:t>
        <a:bodyPr/>
        <a:lstStyle/>
        <a:p>
          <a:endParaRPr lang="zh-TW" altLang="en-US"/>
        </a:p>
      </dgm:t>
    </dgm:pt>
    <dgm:pt modelId="{695B4505-2EAC-4C81-BE43-92341CB72AE9}" type="sibTrans" cxnId="{8D8A81D0-F72F-4338-801A-11D89B168107}">
      <dgm:prSet/>
      <dgm:spPr/>
      <dgm:t>
        <a:bodyPr/>
        <a:lstStyle/>
        <a:p>
          <a:endParaRPr lang="zh-TW" altLang="en-US"/>
        </a:p>
      </dgm:t>
    </dgm:pt>
    <dgm:pt modelId="{F60AB9B0-049E-4472-B382-17CAC2ED6A5C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E-mail</a:t>
          </a: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住宿名單</a:t>
          </a:r>
          <a:r>
            <a: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(Excel)</a:t>
          </a: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予宿服組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92807AC-29C2-4F28-9DF9-87FD10B09F74}" type="parTrans" cxnId="{35BD7498-D050-45AF-B338-EA791618D29D}">
      <dgm:prSet/>
      <dgm:spPr/>
      <dgm:t>
        <a:bodyPr/>
        <a:lstStyle/>
        <a:p>
          <a:endParaRPr lang="zh-TW" altLang="en-US"/>
        </a:p>
      </dgm:t>
    </dgm:pt>
    <dgm:pt modelId="{BC242C7C-B839-486F-872A-1C0C2BA45C5F}" type="sibTrans" cxnId="{35BD7498-D050-45AF-B338-EA791618D29D}">
      <dgm:prSet/>
      <dgm:spPr/>
      <dgm:t>
        <a:bodyPr/>
        <a:lstStyle/>
        <a:p>
          <a:endParaRPr lang="zh-TW" altLang="en-US"/>
        </a:p>
      </dgm:t>
    </dgm:pt>
    <dgm:pt modelId="{B674F711-C1F5-4202-BB69-FE8A5BA5AB35}" type="pres">
      <dgm:prSet presAssocID="{A4DBB244-5C94-4696-942B-FA6D780AE68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ABCEEF3-3377-4ED7-982D-7AF038965E2E}" type="pres">
      <dgm:prSet presAssocID="{2FD6A179-F2BE-44D2-8668-66C4D3616166}" presName="node" presStyleLbl="node1" presStyleIdx="0" presStyleCnt="7" custScaleX="328526" custScaleY="13905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68E5E3-C6EE-4D3B-BE89-A76CF5E5AF8E}" type="pres">
      <dgm:prSet presAssocID="{695B4505-2EAC-4C81-BE43-92341CB72AE9}" presName="sibTrans" presStyleLbl="sibTrans2D1" presStyleIdx="0" presStyleCnt="6"/>
      <dgm:spPr/>
      <dgm:t>
        <a:bodyPr/>
        <a:lstStyle/>
        <a:p>
          <a:endParaRPr lang="zh-TW" altLang="en-US"/>
        </a:p>
      </dgm:t>
    </dgm:pt>
    <dgm:pt modelId="{2A530704-1A2A-4DDB-AFE8-E3C0192F87A9}" type="pres">
      <dgm:prSet presAssocID="{695B4505-2EAC-4C81-BE43-92341CB72AE9}" presName="connectorText" presStyleLbl="sibTrans2D1" presStyleIdx="0" presStyleCnt="6"/>
      <dgm:spPr/>
      <dgm:t>
        <a:bodyPr/>
        <a:lstStyle/>
        <a:p>
          <a:endParaRPr lang="zh-TW" altLang="en-US"/>
        </a:p>
      </dgm:t>
    </dgm:pt>
    <dgm:pt modelId="{44EB17A9-5C8D-4CC0-828D-1C3C8DBFE0CA}" type="pres">
      <dgm:prSet presAssocID="{8A43AAD6-18E1-48DE-BB9F-2B4391DB344F}" presName="node" presStyleLbl="node1" presStyleIdx="1" presStyleCnt="7" custScaleX="328526" custScaleY="139059" custLinFactNeighborY="158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D0B499-B943-4F01-A6BC-7812A2DEAF29}" type="pres">
      <dgm:prSet presAssocID="{8B3842F4-B5D0-4577-A9BA-3D39DE11B5A4}" presName="sibTrans" presStyleLbl="sibTrans2D1" presStyleIdx="1" presStyleCnt="6"/>
      <dgm:spPr/>
      <dgm:t>
        <a:bodyPr/>
        <a:lstStyle/>
        <a:p>
          <a:endParaRPr lang="zh-TW" altLang="en-US"/>
        </a:p>
      </dgm:t>
    </dgm:pt>
    <dgm:pt modelId="{3AC57B40-E590-4FDE-8C3F-A28C5DAE21FF}" type="pres">
      <dgm:prSet presAssocID="{8B3842F4-B5D0-4577-A9BA-3D39DE11B5A4}" presName="connectorText" presStyleLbl="sibTrans2D1" presStyleIdx="1" presStyleCnt="6"/>
      <dgm:spPr/>
      <dgm:t>
        <a:bodyPr/>
        <a:lstStyle/>
        <a:p>
          <a:endParaRPr lang="zh-TW" altLang="en-US"/>
        </a:p>
      </dgm:t>
    </dgm:pt>
    <dgm:pt modelId="{747E6027-DF85-4ADC-8222-DDD555B2B6C5}" type="pres">
      <dgm:prSet presAssocID="{AF377E53-561F-4521-AB50-C7E022AED460}" presName="node" presStyleLbl="node1" presStyleIdx="2" presStyleCnt="7" custScaleX="328526" custScaleY="139059" custLinFactNeighborY="158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E861AF-0CB7-4A2D-9034-1AA2D5D4A11F}" type="pres">
      <dgm:prSet presAssocID="{CF4CAA02-D5CD-49AD-9762-64A3B76D9820}" presName="sibTrans" presStyleLbl="sibTrans2D1" presStyleIdx="2" presStyleCnt="6"/>
      <dgm:spPr/>
      <dgm:t>
        <a:bodyPr/>
        <a:lstStyle/>
        <a:p>
          <a:endParaRPr lang="zh-TW" altLang="en-US"/>
        </a:p>
      </dgm:t>
    </dgm:pt>
    <dgm:pt modelId="{96F32193-C980-4082-81EB-1AAE611B67AF}" type="pres">
      <dgm:prSet presAssocID="{CF4CAA02-D5CD-49AD-9762-64A3B76D9820}" presName="connectorText" presStyleLbl="sibTrans2D1" presStyleIdx="2" presStyleCnt="6"/>
      <dgm:spPr/>
      <dgm:t>
        <a:bodyPr/>
        <a:lstStyle/>
        <a:p>
          <a:endParaRPr lang="zh-TW" altLang="en-US"/>
        </a:p>
      </dgm:t>
    </dgm:pt>
    <dgm:pt modelId="{36B49229-C09B-4E4D-BA2E-8A91DE98293D}" type="pres">
      <dgm:prSet presAssocID="{DDC9A1A6-B25E-4F91-BA76-4665071D56A9}" presName="node" presStyleLbl="node1" presStyleIdx="3" presStyleCnt="7" custScaleX="328526" custScaleY="139059" custLinFactNeighborY="158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8F0C29E-43AB-4942-A5EA-F6CAD5F1E3F1}" type="pres">
      <dgm:prSet presAssocID="{153CE95E-6DCF-4DA0-BC84-E909DCE7D191}" presName="sibTrans" presStyleLbl="sibTrans2D1" presStyleIdx="3" presStyleCnt="6"/>
      <dgm:spPr/>
      <dgm:t>
        <a:bodyPr/>
        <a:lstStyle/>
        <a:p>
          <a:endParaRPr lang="zh-TW" altLang="en-US"/>
        </a:p>
      </dgm:t>
    </dgm:pt>
    <dgm:pt modelId="{ECA73888-86F1-43FF-ACF3-09A0F3E144FA}" type="pres">
      <dgm:prSet presAssocID="{153CE95E-6DCF-4DA0-BC84-E909DCE7D191}" presName="connectorText" presStyleLbl="sibTrans2D1" presStyleIdx="3" presStyleCnt="6"/>
      <dgm:spPr/>
      <dgm:t>
        <a:bodyPr/>
        <a:lstStyle/>
        <a:p>
          <a:endParaRPr lang="zh-TW" altLang="en-US"/>
        </a:p>
      </dgm:t>
    </dgm:pt>
    <dgm:pt modelId="{6A83B8D6-D9FC-498B-B54C-51F0AA656868}" type="pres">
      <dgm:prSet presAssocID="{F60AB9B0-049E-4472-B382-17CAC2ED6A5C}" presName="node" presStyleLbl="node1" presStyleIdx="4" presStyleCnt="7" custScaleX="328526" custScaleY="14455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A6B93AE-FFF1-4C82-A330-77988DD32EB3}" type="pres">
      <dgm:prSet presAssocID="{BC242C7C-B839-486F-872A-1C0C2BA45C5F}" presName="sibTrans" presStyleLbl="sibTrans2D1" presStyleIdx="4" presStyleCnt="6"/>
      <dgm:spPr/>
    </dgm:pt>
    <dgm:pt modelId="{656284F0-84A8-4F7D-B555-52D48DA0D69B}" type="pres">
      <dgm:prSet presAssocID="{BC242C7C-B839-486F-872A-1C0C2BA45C5F}" presName="connectorText" presStyleLbl="sibTrans2D1" presStyleIdx="4" presStyleCnt="6"/>
      <dgm:spPr/>
    </dgm:pt>
    <dgm:pt modelId="{72833159-A987-4B0E-9593-0D239354DEB2}" type="pres">
      <dgm:prSet presAssocID="{3EBAC0FE-B3F4-418B-96A6-AD2EFB6AC345}" presName="node" presStyleLbl="node1" presStyleIdx="5" presStyleCnt="7" custScaleX="328526" custScaleY="139059" custLinFactNeighborY="158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6AB42C-F28A-4D15-8B2B-97ED1F2DB613}" type="pres">
      <dgm:prSet presAssocID="{491843F9-F00F-47EF-B3E3-3F09E086F6AA}" presName="sibTrans" presStyleLbl="sibTrans2D1" presStyleIdx="5" presStyleCnt="6"/>
      <dgm:spPr/>
      <dgm:t>
        <a:bodyPr/>
        <a:lstStyle/>
        <a:p>
          <a:endParaRPr lang="zh-TW" altLang="en-US"/>
        </a:p>
      </dgm:t>
    </dgm:pt>
    <dgm:pt modelId="{2BBE0485-EACE-4778-A7F0-682271DE58CF}" type="pres">
      <dgm:prSet presAssocID="{491843F9-F00F-47EF-B3E3-3F09E086F6AA}" presName="connectorText" presStyleLbl="sibTrans2D1" presStyleIdx="5" presStyleCnt="6"/>
      <dgm:spPr/>
      <dgm:t>
        <a:bodyPr/>
        <a:lstStyle/>
        <a:p>
          <a:endParaRPr lang="zh-TW" altLang="en-US"/>
        </a:p>
      </dgm:t>
    </dgm:pt>
    <dgm:pt modelId="{B162EDC4-A829-42E2-82D1-5CA7BD6E88DF}" type="pres">
      <dgm:prSet presAssocID="{51F1CAFB-89EA-491C-9708-36402D122F39}" presName="node" presStyleLbl="node1" presStyleIdx="6" presStyleCnt="7" custScaleX="328526" custScaleY="139059" custLinFactNeighborY="158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FDCCD1C-1D0E-49EC-9A6B-32A6C4CDF733}" srcId="{A4DBB244-5C94-4696-942B-FA6D780AE681}" destId="{AF377E53-561F-4521-AB50-C7E022AED460}" srcOrd="2" destOrd="0" parTransId="{D82132B9-4291-4D28-82B2-284064B0F80F}" sibTransId="{CF4CAA02-D5CD-49AD-9762-64A3B76D9820}"/>
    <dgm:cxn modelId="{8D8A81D0-F72F-4338-801A-11D89B168107}" srcId="{A4DBB244-5C94-4696-942B-FA6D780AE681}" destId="{2FD6A179-F2BE-44D2-8668-66C4D3616166}" srcOrd="0" destOrd="0" parTransId="{AD50B4FC-235A-444B-9AEE-ADA5D9E2F528}" sibTransId="{695B4505-2EAC-4C81-BE43-92341CB72AE9}"/>
    <dgm:cxn modelId="{BB445472-78A7-4E1C-9BA6-AD4725C8653F}" type="presOf" srcId="{491843F9-F00F-47EF-B3E3-3F09E086F6AA}" destId="{6B6AB42C-F28A-4D15-8B2B-97ED1F2DB613}" srcOrd="0" destOrd="0" presId="urn:microsoft.com/office/officeart/2005/8/layout/process2"/>
    <dgm:cxn modelId="{7398E0DB-2AD5-47BD-B4D8-E0E34ADF584A}" type="presOf" srcId="{DDC9A1A6-B25E-4F91-BA76-4665071D56A9}" destId="{36B49229-C09B-4E4D-BA2E-8A91DE98293D}" srcOrd="0" destOrd="0" presId="urn:microsoft.com/office/officeart/2005/8/layout/process2"/>
    <dgm:cxn modelId="{02BAF9C9-5E71-4245-82B8-8C87F64FD335}" type="presOf" srcId="{AF377E53-561F-4521-AB50-C7E022AED460}" destId="{747E6027-DF85-4ADC-8222-DDD555B2B6C5}" srcOrd="0" destOrd="0" presId="urn:microsoft.com/office/officeart/2005/8/layout/process2"/>
    <dgm:cxn modelId="{DE8880B5-4242-40DC-B10C-898E798F6C1D}" type="presOf" srcId="{491843F9-F00F-47EF-B3E3-3F09E086F6AA}" destId="{2BBE0485-EACE-4778-A7F0-682271DE58CF}" srcOrd="1" destOrd="0" presId="urn:microsoft.com/office/officeart/2005/8/layout/process2"/>
    <dgm:cxn modelId="{6EE06387-5780-4A3E-BBB8-7944F434A677}" type="presOf" srcId="{8B3842F4-B5D0-4577-A9BA-3D39DE11B5A4}" destId="{3AC57B40-E590-4FDE-8C3F-A28C5DAE21FF}" srcOrd="1" destOrd="0" presId="urn:microsoft.com/office/officeart/2005/8/layout/process2"/>
    <dgm:cxn modelId="{923AF8A2-528E-48BE-8363-3FF636CDACF7}" type="presOf" srcId="{153CE95E-6DCF-4DA0-BC84-E909DCE7D191}" destId="{ECA73888-86F1-43FF-ACF3-09A0F3E144FA}" srcOrd="1" destOrd="0" presId="urn:microsoft.com/office/officeart/2005/8/layout/process2"/>
    <dgm:cxn modelId="{2DE9A387-AD46-4E91-B932-8E3C2974BE3D}" type="presOf" srcId="{695B4505-2EAC-4C81-BE43-92341CB72AE9}" destId="{2A530704-1A2A-4DDB-AFE8-E3C0192F87A9}" srcOrd="1" destOrd="0" presId="urn:microsoft.com/office/officeart/2005/8/layout/process2"/>
    <dgm:cxn modelId="{ABC316D3-F76A-49D9-BF79-C8D5B32A33E5}" srcId="{A4DBB244-5C94-4696-942B-FA6D780AE681}" destId="{8A43AAD6-18E1-48DE-BB9F-2B4391DB344F}" srcOrd="1" destOrd="0" parTransId="{BBDEAD2F-40E5-46E0-B18D-D9CE5BD2A4CF}" sibTransId="{8B3842F4-B5D0-4577-A9BA-3D39DE11B5A4}"/>
    <dgm:cxn modelId="{32767103-9ED3-4A7D-A173-52AE51888380}" srcId="{A4DBB244-5C94-4696-942B-FA6D780AE681}" destId="{DDC9A1A6-B25E-4F91-BA76-4665071D56A9}" srcOrd="3" destOrd="0" parTransId="{B07E8617-A15F-44C0-BB7A-BA123EE2B149}" sibTransId="{153CE95E-6DCF-4DA0-BC84-E909DCE7D191}"/>
    <dgm:cxn modelId="{7774429F-EF6C-4160-B7A6-9771331BB1E4}" type="presOf" srcId="{153CE95E-6DCF-4DA0-BC84-E909DCE7D191}" destId="{A8F0C29E-43AB-4942-A5EA-F6CAD5F1E3F1}" srcOrd="0" destOrd="0" presId="urn:microsoft.com/office/officeart/2005/8/layout/process2"/>
    <dgm:cxn modelId="{855CA584-0D7D-4E58-8757-6169B22EB488}" type="presOf" srcId="{BC242C7C-B839-486F-872A-1C0C2BA45C5F}" destId="{656284F0-84A8-4F7D-B555-52D48DA0D69B}" srcOrd="1" destOrd="0" presId="urn:microsoft.com/office/officeart/2005/8/layout/process2"/>
    <dgm:cxn modelId="{578366DA-E2A4-449F-8A81-23A2A5E7E965}" type="presOf" srcId="{3EBAC0FE-B3F4-418B-96A6-AD2EFB6AC345}" destId="{72833159-A987-4B0E-9593-0D239354DEB2}" srcOrd="0" destOrd="0" presId="urn:microsoft.com/office/officeart/2005/8/layout/process2"/>
    <dgm:cxn modelId="{1DE7CA76-B02D-4B77-8E42-F21DC5D108D1}" srcId="{A4DBB244-5C94-4696-942B-FA6D780AE681}" destId="{51F1CAFB-89EA-491C-9708-36402D122F39}" srcOrd="6" destOrd="0" parTransId="{3F1BF066-564D-4CF0-BAC4-25E6B24B0A97}" sibTransId="{CA0E6CB4-D4AC-4BBD-BACA-3B8D91F91B71}"/>
    <dgm:cxn modelId="{8A7F5EF3-36F0-44E7-A1D2-F59497965732}" type="presOf" srcId="{695B4505-2EAC-4C81-BE43-92341CB72AE9}" destId="{7C68E5E3-C6EE-4D3B-BE89-A76CF5E5AF8E}" srcOrd="0" destOrd="0" presId="urn:microsoft.com/office/officeart/2005/8/layout/process2"/>
    <dgm:cxn modelId="{25C1A50C-41BF-4A15-9450-CD5C34050DD5}" srcId="{A4DBB244-5C94-4696-942B-FA6D780AE681}" destId="{3EBAC0FE-B3F4-418B-96A6-AD2EFB6AC345}" srcOrd="5" destOrd="0" parTransId="{45EC3946-96E5-4D4D-99CA-1CD28284FD90}" sibTransId="{491843F9-F00F-47EF-B3E3-3F09E086F6AA}"/>
    <dgm:cxn modelId="{CA23DB60-EA8E-4B0A-96AA-73A56A266D38}" type="presOf" srcId="{A4DBB244-5C94-4696-942B-FA6D780AE681}" destId="{B674F711-C1F5-4202-BB69-FE8A5BA5AB35}" srcOrd="0" destOrd="0" presId="urn:microsoft.com/office/officeart/2005/8/layout/process2"/>
    <dgm:cxn modelId="{B79A78C8-A085-42CC-BA0B-B446ED0AABAF}" type="presOf" srcId="{BC242C7C-B839-486F-872A-1C0C2BA45C5F}" destId="{0A6B93AE-FFF1-4C82-A330-77988DD32EB3}" srcOrd="0" destOrd="0" presId="urn:microsoft.com/office/officeart/2005/8/layout/process2"/>
    <dgm:cxn modelId="{5BAD7BAE-637B-49AA-9C62-B984A8A53B1C}" type="presOf" srcId="{8A43AAD6-18E1-48DE-BB9F-2B4391DB344F}" destId="{44EB17A9-5C8D-4CC0-828D-1C3C8DBFE0CA}" srcOrd="0" destOrd="0" presId="urn:microsoft.com/office/officeart/2005/8/layout/process2"/>
    <dgm:cxn modelId="{688E75CA-6BF9-44F6-8260-5CB6436273C5}" type="presOf" srcId="{CF4CAA02-D5CD-49AD-9762-64A3B76D9820}" destId="{96F32193-C980-4082-81EB-1AAE611B67AF}" srcOrd="1" destOrd="0" presId="urn:microsoft.com/office/officeart/2005/8/layout/process2"/>
    <dgm:cxn modelId="{35BD7498-D050-45AF-B338-EA791618D29D}" srcId="{A4DBB244-5C94-4696-942B-FA6D780AE681}" destId="{F60AB9B0-049E-4472-B382-17CAC2ED6A5C}" srcOrd="4" destOrd="0" parTransId="{292807AC-29C2-4F28-9DF9-87FD10B09F74}" sibTransId="{BC242C7C-B839-486F-872A-1C0C2BA45C5F}"/>
    <dgm:cxn modelId="{A543B714-EC4D-4D55-AC1A-232C2CEF0059}" type="presOf" srcId="{51F1CAFB-89EA-491C-9708-36402D122F39}" destId="{B162EDC4-A829-42E2-82D1-5CA7BD6E88DF}" srcOrd="0" destOrd="0" presId="urn:microsoft.com/office/officeart/2005/8/layout/process2"/>
    <dgm:cxn modelId="{EFC1C121-3082-4E14-A742-443C7AE35E71}" type="presOf" srcId="{2FD6A179-F2BE-44D2-8668-66C4D3616166}" destId="{CABCEEF3-3377-4ED7-982D-7AF038965E2E}" srcOrd="0" destOrd="0" presId="urn:microsoft.com/office/officeart/2005/8/layout/process2"/>
    <dgm:cxn modelId="{D184AFF5-14B8-478C-88E7-CBE87278E78B}" type="presOf" srcId="{F60AB9B0-049E-4472-B382-17CAC2ED6A5C}" destId="{6A83B8D6-D9FC-498B-B54C-51F0AA656868}" srcOrd="0" destOrd="0" presId="urn:microsoft.com/office/officeart/2005/8/layout/process2"/>
    <dgm:cxn modelId="{8A187247-04BB-4D1C-8590-51C8BE398F8F}" type="presOf" srcId="{CF4CAA02-D5CD-49AD-9762-64A3B76D9820}" destId="{C7E861AF-0CB7-4A2D-9034-1AA2D5D4A11F}" srcOrd="0" destOrd="0" presId="urn:microsoft.com/office/officeart/2005/8/layout/process2"/>
    <dgm:cxn modelId="{129C4699-63BF-475F-A91E-8A5E53D8530F}" type="presOf" srcId="{8B3842F4-B5D0-4577-A9BA-3D39DE11B5A4}" destId="{5DD0B499-B943-4F01-A6BC-7812A2DEAF29}" srcOrd="0" destOrd="0" presId="urn:microsoft.com/office/officeart/2005/8/layout/process2"/>
    <dgm:cxn modelId="{F5D5AF0A-5294-4F98-8218-EB1C92225E88}" type="presParOf" srcId="{B674F711-C1F5-4202-BB69-FE8A5BA5AB35}" destId="{CABCEEF3-3377-4ED7-982D-7AF038965E2E}" srcOrd="0" destOrd="0" presId="urn:microsoft.com/office/officeart/2005/8/layout/process2"/>
    <dgm:cxn modelId="{2E6B4988-0448-48B9-9616-FCFBD7B204E8}" type="presParOf" srcId="{B674F711-C1F5-4202-BB69-FE8A5BA5AB35}" destId="{7C68E5E3-C6EE-4D3B-BE89-A76CF5E5AF8E}" srcOrd="1" destOrd="0" presId="urn:microsoft.com/office/officeart/2005/8/layout/process2"/>
    <dgm:cxn modelId="{34582772-A4E8-4CFC-A87B-F2949D79CD44}" type="presParOf" srcId="{7C68E5E3-C6EE-4D3B-BE89-A76CF5E5AF8E}" destId="{2A530704-1A2A-4DDB-AFE8-E3C0192F87A9}" srcOrd="0" destOrd="0" presId="urn:microsoft.com/office/officeart/2005/8/layout/process2"/>
    <dgm:cxn modelId="{7A45363E-AA1F-41EE-8397-F7E98749C263}" type="presParOf" srcId="{B674F711-C1F5-4202-BB69-FE8A5BA5AB35}" destId="{44EB17A9-5C8D-4CC0-828D-1C3C8DBFE0CA}" srcOrd="2" destOrd="0" presId="urn:microsoft.com/office/officeart/2005/8/layout/process2"/>
    <dgm:cxn modelId="{10A2338B-8CD2-47A4-B24D-89E4F5D07338}" type="presParOf" srcId="{B674F711-C1F5-4202-BB69-FE8A5BA5AB35}" destId="{5DD0B499-B943-4F01-A6BC-7812A2DEAF29}" srcOrd="3" destOrd="0" presId="urn:microsoft.com/office/officeart/2005/8/layout/process2"/>
    <dgm:cxn modelId="{5A90FAB6-773C-4153-A69A-0AEAE8303EDD}" type="presParOf" srcId="{5DD0B499-B943-4F01-A6BC-7812A2DEAF29}" destId="{3AC57B40-E590-4FDE-8C3F-A28C5DAE21FF}" srcOrd="0" destOrd="0" presId="urn:microsoft.com/office/officeart/2005/8/layout/process2"/>
    <dgm:cxn modelId="{642AC2C7-251F-42D1-95F9-EE6330B803BB}" type="presParOf" srcId="{B674F711-C1F5-4202-BB69-FE8A5BA5AB35}" destId="{747E6027-DF85-4ADC-8222-DDD555B2B6C5}" srcOrd="4" destOrd="0" presId="urn:microsoft.com/office/officeart/2005/8/layout/process2"/>
    <dgm:cxn modelId="{F9052D4D-7DB8-4760-BBA2-7EF8554891F6}" type="presParOf" srcId="{B674F711-C1F5-4202-BB69-FE8A5BA5AB35}" destId="{C7E861AF-0CB7-4A2D-9034-1AA2D5D4A11F}" srcOrd="5" destOrd="0" presId="urn:microsoft.com/office/officeart/2005/8/layout/process2"/>
    <dgm:cxn modelId="{C70F7ABB-6949-4CAE-850C-A6E161132E6C}" type="presParOf" srcId="{C7E861AF-0CB7-4A2D-9034-1AA2D5D4A11F}" destId="{96F32193-C980-4082-81EB-1AAE611B67AF}" srcOrd="0" destOrd="0" presId="urn:microsoft.com/office/officeart/2005/8/layout/process2"/>
    <dgm:cxn modelId="{150D5987-84DA-49FD-9B38-755681A80403}" type="presParOf" srcId="{B674F711-C1F5-4202-BB69-FE8A5BA5AB35}" destId="{36B49229-C09B-4E4D-BA2E-8A91DE98293D}" srcOrd="6" destOrd="0" presId="urn:microsoft.com/office/officeart/2005/8/layout/process2"/>
    <dgm:cxn modelId="{6B2C52A0-3D58-4030-8515-09577C3D6D62}" type="presParOf" srcId="{B674F711-C1F5-4202-BB69-FE8A5BA5AB35}" destId="{A8F0C29E-43AB-4942-A5EA-F6CAD5F1E3F1}" srcOrd="7" destOrd="0" presId="urn:microsoft.com/office/officeart/2005/8/layout/process2"/>
    <dgm:cxn modelId="{DC5BA89E-86DA-4DA5-AAC9-900FEBDD4A03}" type="presParOf" srcId="{A8F0C29E-43AB-4942-A5EA-F6CAD5F1E3F1}" destId="{ECA73888-86F1-43FF-ACF3-09A0F3E144FA}" srcOrd="0" destOrd="0" presId="urn:microsoft.com/office/officeart/2005/8/layout/process2"/>
    <dgm:cxn modelId="{99F4E8B6-11FA-405C-9668-918A5F7EE849}" type="presParOf" srcId="{B674F711-C1F5-4202-BB69-FE8A5BA5AB35}" destId="{6A83B8D6-D9FC-498B-B54C-51F0AA656868}" srcOrd="8" destOrd="0" presId="urn:microsoft.com/office/officeart/2005/8/layout/process2"/>
    <dgm:cxn modelId="{0108B4DD-89CA-400D-A841-D70472215881}" type="presParOf" srcId="{B674F711-C1F5-4202-BB69-FE8A5BA5AB35}" destId="{0A6B93AE-FFF1-4C82-A330-77988DD32EB3}" srcOrd="9" destOrd="0" presId="urn:microsoft.com/office/officeart/2005/8/layout/process2"/>
    <dgm:cxn modelId="{77810092-5DC3-4B5C-8CAA-538D64E692BD}" type="presParOf" srcId="{0A6B93AE-FFF1-4C82-A330-77988DD32EB3}" destId="{656284F0-84A8-4F7D-B555-52D48DA0D69B}" srcOrd="0" destOrd="0" presId="urn:microsoft.com/office/officeart/2005/8/layout/process2"/>
    <dgm:cxn modelId="{FB14C049-BB06-4E85-B1F7-2C6333797C08}" type="presParOf" srcId="{B674F711-C1F5-4202-BB69-FE8A5BA5AB35}" destId="{72833159-A987-4B0E-9593-0D239354DEB2}" srcOrd="10" destOrd="0" presId="urn:microsoft.com/office/officeart/2005/8/layout/process2"/>
    <dgm:cxn modelId="{EC2342B5-BAEA-4024-9630-2067CF3D5079}" type="presParOf" srcId="{B674F711-C1F5-4202-BB69-FE8A5BA5AB35}" destId="{6B6AB42C-F28A-4D15-8B2B-97ED1F2DB613}" srcOrd="11" destOrd="0" presId="urn:microsoft.com/office/officeart/2005/8/layout/process2"/>
    <dgm:cxn modelId="{7A646BF7-7ABF-41F4-8788-70E3C97A816A}" type="presParOf" srcId="{6B6AB42C-F28A-4D15-8B2B-97ED1F2DB613}" destId="{2BBE0485-EACE-4778-A7F0-682271DE58CF}" srcOrd="0" destOrd="0" presId="urn:microsoft.com/office/officeart/2005/8/layout/process2"/>
    <dgm:cxn modelId="{752F12C7-54A2-45C8-AC73-1A0680B45400}" type="presParOf" srcId="{B674F711-C1F5-4202-BB69-FE8A5BA5AB35}" destId="{B162EDC4-A829-42E2-82D1-5CA7BD6E88DF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4DBB244-5C94-4696-942B-FA6D780AE681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257AB9B-95DB-454C-A30C-9530CAAE5526}">
      <dgm:prSet phldrT="[文字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申請條件</a:t>
          </a:r>
          <a:endParaRPr lang="zh-TW" altLang="en-US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1634050-8FCB-41FD-AD6B-5436AFD8A6C1}" type="parTrans" cxnId="{554C7C5C-C2F6-4D6C-B7A7-50F3CA083F13}">
      <dgm:prSet/>
      <dgm:spPr/>
      <dgm:t>
        <a:bodyPr/>
        <a:lstStyle/>
        <a:p>
          <a:pPr>
            <a:lnSpc>
              <a:spcPts val="2500"/>
            </a:lnSpc>
          </a:pPr>
          <a:endParaRPr lang="zh-TW" alt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4245B32-96E2-4767-B49E-64DC320B4C33}" type="sibTrans" cxnId="{554C7C5C-C2F6-4D6C-B7A7-50F3CA083F13}">
      <dgm:prSet custT="1"/>
      <dgm:spPr/>
      <dgm:t>
        <a:bodyPr/>
        <a:lstStyle/>
        <a:p>
          <a:pPr>
            <a:lnSpc>
              <a:spcPts val="2500"/>
            </a:lnSpc>
          </a:pPr>
          <a:endParaRPr lang="zh-TW" alt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FD6A179-F2BE-44D2-8668-66C4D3616166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D50B4FC-235A-444B-9AEE-ADA5D9E2F528}" type="parTrans" cxnId="{8D8A81D0-F72F-4338-801A-11D89B168107}">
      <dgm:prSet/>
      <dgm:spPr/>
      <dgm:t>
        <a:bodyPr/>
        <a:lstStyle/>
        <a:p>
          <a:endParaRPr lang="zh-TW" altLang="en-US" sz="3200"/>
        </a:p>
      </dgm:t>
    </dgm:pt>
    <dgm:pt modelId="{695B4505-2EAC-4C81-BE43-92341CB72AE9}" type="sibTrans" cxnId="{8D8A81D0-F72F-4338-801A-11D89B168107}">
      <dgm:prSet/>
      <dgm:spPr/>
      <dgm:t>
        <a:bodyPr/>
        <a:lstStyle/>
        <a:p>
          <a:endParaRPr lang="zh-TW" altLang="en-US" sz="3200"/>
        </a:p>
      </dgm:t>
    </dgm:pt>
    <dgm:pt modelId="{F5B64F3F-2418-4307-B845-6B51117BD884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4694712-8FD8-4882-ABD0-0C3112455019}" type="parTrans" cxnId="{ED88F28B-E55C-4E4E-A6B6-4D8A3DCAAD3A}">
      <dgm:prSet/>
      <dgm:spPr/>
      <dgm:t>
        <a:bodyPr/>
        <a:lstStyle/>
        <a:p>
          <a:endParaRPr lang="zh-TW" altLang="en-US"/>
        </a:p>
      </dgm:t>
    </dgm:pt>
    <dgm:pt modelId="{83BA85F7-2D83-4125-92D1-DE5078A32A92}" type="sibTrans" cxnId="{ED88F28B-E55C-4E4E-A6B6-4D8A3DCAAD3A}">
      <dgm:prSet/>
      <dgm:spPr/>
      <dgm:t>
        <a:bodyPr/>
        <a:lstStyle/>
        <a:p>
          <a:endParaRPr lang="zh-TW" altLang="en-US"/>
        </a:p>
      </dgm:t>
    </dgm:pt>
    <dgm:pt modelId="{A695B6B9-742B-4891-8111-A337CFE03E38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B8EBDAA-058B-4373-99AF-4C24BF55226E}" type="parTrans" cxnId="{28DCD49D-4824-41D8-9212-E9987C94AA9D}">
      <dgm:prSet/>
      <dgm:spPr/>
      <dgm:t>
        <a:bodyPr/>
        <a:lstStyle/>
        <a:p>
          <a:endParaRPr lang="zh-TW" altLang="en-US"/>
        </a:p>
      </dgm:t>
    </dgm:pt>
    <dgm:pt modelId="{62599604-C81C-476E-A66C-7BC39E0ACE4D}" type="sibTrans" cxnId="{28DCD49D-4824-41D8-9212-E9987C94AA9D}">
      <dgm:prSet/>
      <dgm:spPr/>
      <dgm:t>
        <a:bodyPr/>
        <a:lstStyle/>
        <a:p>
          <a:endParaRPr lang="zh-TW" altLang="en-US"/>
        </a:p>
      </dgm:t>
    </dgm:pt>
    <dgm:pt modelId="{1D58F4A7-6AF2-4A8A-949C-883593C16645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68C3ECD-D4B5-4EAF-8541-FA59E1511BAA}" type="parTrans" cxnId="{6DDD0488-CBC0-479B-8852-154FE0B42EAD}">
      <dgm:prSet/>
      <dgm:spPr/>
      <dgm:t>
        <a:bodyPr/>
        <a:lstStyle/>
        <a:p>
          <a:endParaRPr lang="zh-TW" altLang="en-US"/>
        </a:p>
      </dgm:t>
    </dgm:pt>
    <dgm:pt modelId="{30A20505-A3D5-4E63-B7E7-536E5D66CF83}" type="sibTrans" cxnId="{6DDD0488-CBC0-479B-8852-154FE0B42EAD}">
      <dgm:prSet/>
      <dgm:spPr/>
      <dgm:t>
        <a:bodyPr/>
        <a:lstStyle/>
        <a:p>
          <a:endParaRPr lang="zh-TW" altLang="en-US"/>
        </a:p>
      </dgm:t>
    </dgm:pt>
    <dgm:pt modelId="{307566EA-6319-4504-8604-2DDFE8619515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EF7C58F-C46C-4F14-B858-648254D8A3C9}" type="parTrans" cxnId="{3A30A8C3-22FA-4BF0-9C7E-2A16856545D0}">
      <dgm:prSet/>
      <dgm:spPr/>
      <dgm:t>
        <a:bodyPr/>
        <a:lstStyle/>
        <a:p>
          <a:endParaRPr lang="zh-TW" altLang="en-US"/>
        </a:p>
      </dgm:t>
    </dgm:pt>
    <dgm:pt modelId="{5869E85F-6DF0-4E3F-BCD9-31EFFBDEF97D}" type="sibTrans" cxnId="{3A30A8C3-22FA-4BF0-9C7E-2A16856545D0}">
      <dgm:prSet/>
      <dgm:spPr/>
      <dgm:t>
        <a:bodyPr/>
        <a:lstStyle/>
        <a:p>
          <a:endParaRPr lang="zh-TW" altLang="en-US"/>
        </a:p>
      </dgm:t>
    </dgm:pt>
    <dgm:pt modelId="{56A19756-CD69-4163-B355-75D745F2F7C7}">
      <dgm:prSet phldrT="[文字]" custT="1"/>
      <dgm:spPr/>
      <dgm:t>
        <a:bodyPr/>
        <a:lstStyle/>
        <a:p>
          <a:pPr>
            <a:lnSpc>
              <a:spcPct val="100000"/>
            </a:lnSpc>
          </a:pP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E88D716-9D2D-4675-B3C8-1089CDD7BD88}" type="parTrans" cxnId="{AB01F604-B04C-41A8-8BC2-A205DBCCDF88}">
      <dgm:prSet/>
      <dgm:spPr/>
      <dgm:t>
        <a:bodyPr/>
        <a:lstStyle/>
        <a:p>
          <a:endParaRPr lang="zh-TW" altLang="en-US"/>
        </a:p>
      </dgm:t>
    </dgm:pt>
    <dgm:pt modelId="{337A376C-76E6-4D3D-978E-BBBBDDEB2270}" type="sibTrans" cxnId="{AB01F604-B04C-41A8-8BC2-A205DBCCDF88}">
      <dgm:prSet/>
      <dgm:spPr/>
      <dgm:t>
        <a:bodyPr/>
        <a:lstStyle/>
        <a:p>
          <a:endParaRPr lang="zh-TW" altLang="en-US"/>
        </a:p>
      </dgm:t>
    </dgm:pt>
    <dgm:pt modelId="{C4248756-34A9-4DBA-803C-17F10430520D}" type="pres">
      <dgm:prSet presAssocID="{A4DBB244-5C94-4696-942B-FA6D780AE68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12B4925-B6AD-4E45-9047-545BA45603BC}" type="pres">
      <dgm:prSet presAssocID="{1257AB9B-95DB-454C-A30C-9530CAAE5526}" presName="parentLin" presStyleCnt="0"/>
      <dgm:spPr/>
      <dgm:t>
        <a:bodyPr/>
        <a:lstStyle/>
        <a:p>
          <a:endParaRPr lang="zh-TW" altLang="en-US"/>
        </a:p>
      </dgm:t>
    </dgm:pt>
    <dgm:pt modelId="{6CFD583D-4A0B-470F-A11E-2C4DF94746B3}" type="pres">
      <dgm:prSet presAssocID="{1257AB9B-95DB-454C-A30C-9530CAAE5526}" presName="parentLeftMargin" presStyleLbl="node1" presStyleIdx="0" presStyleCnt="1"/>
      <dgm:spPr/>
      <dgm:t>
        <a:bodyPr/>
        <a:lstStyle/>
        <a:p>
          <a:endParaRPr lang="zh-TW" altLang="en-US"/>
        </a:p>
      </dgm:t>
    </dgm:pt>
    <dgm:pt modelId="{7DCD9696-AB4F-41E1-B294-C401A147E8F5}" type="pres">
      <dgm:prSet presAssocID="{1257AB9B-95DB-454C-A30C-9530CAAE552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50051C3-5622-43BE-9539-34D9B1BC4E0E}" type="pres">
      <dgm:prSet presAssocID="{1257AB9B-95DB-454C-A30C-9530CAAE5526}" presName="negativeSpace" presStyleCnt="0"/>
      <dgm:spPr/>
      <dgm:t>
        <a:bodyPr/>
        <a:lstStyle/>
        <a:p>
          <a:endParaRPr lang="zh-TW" altLang="en-US"/>
        </a:p>
      </dgm:t>
    </dgm:pt>
    <dgm:pt modelId="{723BBFB8-A977-4DA9-8446-B38407F6E309}" type="pres">
      <dgm:prSet presAssocID="{1257AB9B-95DB-454C-A30C-9530CAAE552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A3E5521-A7FE-4006-83E6-6054E2C2E6F9}" type="presOf" srcId="{1257AB9B-95DB-454C-A30C-9530CAAE5526}" destId="{7DCD9696-AB4F-41E1-B294-C401A147E8F5}" srcOrd="1" destOrd="0" presId="urn:microsoft.com/office/officeart/2005/8/layout/list1"/>
    <dgm:cxn modelId="{43691019-6C35-45CC-8335-067880DED2B8}" type="presOf" srcId="{56A19756-CD69-4163-B355-75D745F2F7C7}" destId="{723BBFB8-A977-4DA9-8446-B38407F6E309}" srcOrd="0" destOrd="4" presId="urn:microsoft.com/office/officeart/2005/8/layout/list1"/>
    <dgm:cxn modelId="{6DDD0488-CBC0-479B-8852-154FE0B42EAD}" srcId="{1257AB9B-95DB-454C-A30C-9530CAAE5526}" destId="{1D58F4A7-6AF2-4A8A-949C-883593C16645}" srcOrd="2" destOrd="0" parTransId="{868C3ECD-D4B5-4EAF-8541-FA59E1511BAA}" sibTransId="{30A20505-A3D5-4E63-B7E7-536E5D66CF83}"/>
    <dgm:cxn modelId="{83D29253-8695-4189-A79E-ED4FBE95BBBA}" type="presOf" srcId="{A695B6B9-742B-4891-8111-A337CFE03E38}" destId="{723BBFB8-A977-4DA9-8446-B38407F6E309}" srcOrd="0" destOrd="1" presId="urn:microsoft.com/office/officeart/2005/8/layout/list1"/>
    <dgm:cxn modelId="{3A30A8C3-22FA-4BF0-9C7E-2A16856545D0}" srcId="{1257AB9B-95DB-454C-A30C-9530CAAE5526}" destId="{307566EA-6319-4504-8604-2DDFE8619515}" srcOrd="3" destOrd="0" parTransId="{8EF7C58F-C46C-4F14-B858-648254D8A3C9}" sibTransId="{5869E85F-6DF0-4E3F-BCD9-31EFFBDEF97D}"/>
    <dgm:cxn modelId="{8D8A81D0-F72F-4338-801A-11D89B168107}" srcId="{1257AB9B-95DB-454C-A30C-9530CAAE5526}" destId="{2FD6A179-F2BE-44D2-8668-66C4D3616166}" srcOrd="5" destOrd="0" parTransId="{AD50B4FC-235A-444B-9AEE-ADA5D9E2F528}" sibTransId="{695B4505-2EAC-4C81-BE43-92341CB72AE9}"/>
    <dgm:cxn modelId="{81B9EC61-3B70-44C7-B3C8-F27428E96875}" type="presOf" srcId="{1257AB9B-95DB-454C-A30C-9530CAAE5526}" destId="{6CFD583D-4A0B-470F-A11E-2C4DF94746B3}" srcOrd="0" destOrd="0" presId="urn:microsoft.com/office/officeart/2005/8/layout/list1"/>
    <dgm:cxn modelId="{0083CDFB-66D1-47F8-9DB2-F1E4E7833887}" type="presOf" srcId="{307566EA-6319-4504-8604-2DDFE8619515}" destId="{723BBFB8-A977-4DA9-8446-B38407F6E309}" srcOrd="0" destOrd="3" presId="urn:microsoft.com/office/officeart/2005/8/layout/list1"/>
    <dgm:cxn modelId="{ED88F28B-E55C-4E4E-A6B6-4D8A3DCAAD3A}" srcId="{1257AB9B-95DB-454C-A30C-9530CAAE5526}" destId="{F5B64F3F-2418-4307-B845-6B51117BD884}" srcOrd="0" destOrd="0" parTransId="{54694712-8FD8-4882-ABD0-0C3112455019}" sibTransId="{83BA85F7-2D83-4125-92D1-DE5078A32A92}"/>
    <dgm:cxn modelId="{13796BFA-78D5-4359-A787-6F4C17EC2433}" type="presOf" srcId="{2FD6A179-F2BE-44D2-8668-66C4D3616166}" destId="{723BBFB8-A977-4DA9-8446-B38407F6E309}" srcOrd="0" destOrd="5" presId="urn:microsoft.com/office/officeart/2005/8/layout/list1"/>
    <dgm:cxn modelId="{360FE959-46E3-43B0-B0ED-E26303BC8FFD}" type="presOf" srcId="{1D58F4A7-6AF2-4A8A-949C-883593C16645}" destId="{723BBFB8-A977-4DA9-8446-B38407F6E309}" srcOrd="0" destOrd="2" presId="urn:microsoft.com/office/officeart/2005/8/layout/list1"/>
    <dgm:cxn modelId="{554C7C5C-C2F6-4D6C-B7A7-50F3CA083F13}" srcId="{A4DBB244-5C94-4696-942B-FA6D780AE681}" destId="{1257AB9B-95DB-454C-A30C-9530CAAE5526}" srcOrd="0" destOrd="0" parTransId="{C1634050-8FCB-41FD-AD6B-5436AFD8A6C1}" sibTransId="{34245B32-96E2-4767-B49E-64DC320B4C33}"/>
    <dgm:cxn modelId="{E7D813C3-7E2B-4173-85D4-F451B374D539}" type="presOf" srcId="{F5B64F3F-2418-4307-B845-6B51117BD884}" destId="{723BBFB8-A977-4DA9-8446-B38407F6E309}" srcOrd="0" destOrd="0" presId="urn:microsoft.com/office/officeart/2005/8/layout/list1"/>
    <dgm:cxn modelId="{56698101-1D15-426A-A81D-55DF1DE7BF6D}" type="presOf" srcId="{A4DBB244-5C94-4696-942B-FA6D780AE681}" destId="{C4248756-34A9-4DBA-803C-17F10430520D}" srcOrd="0" destOrd="0" presId="urn:microsoft.com/office/officeart/2005/8/layout/list1"/>
    <dgm:cxn modelId="{28DCD49D-4824-41D8-9212-E9987C94AA9D}" srcId="{1257AB9B-95DB-454C-A30C-9530CAAE5526}" destId="{A695B6B9-742B-4891-8111-A337CFE03E38}" srcOrd="1" destOrd="0" parTransId="{8B8EBDAA-058B-4373-99AF-4C24BF55226E}" sibTransId="{62599604-C81C-476E-A66C-7BC39E0ACE4D}"/>
    <dgm:cxn modelId="{AB01F604-B04C-41A8-8BC2-A205DBCCDF88}" srcId="{1257AB9B-95DB-454C-A30C-9530CAAE5526}" destId="{56A19756-CD69-4163-B355-75D745F2F7C7}" srcOrd="4" destOrd="0" parTransId="{5E88D716-9D2D-4675-B3C8-1089CDD7BD88}" sibTransId="{337A376C-76E6-4D3D-978E-BBBBDDEB2270}"/>
    <dgm:cxn modelId="{8325F036-8D7A-4C90-9992-2874FD58A32B}" type="presParOf" srcId="{C4248756-34A9-4DBA-803C-17F10430520D}" destId="{412B4925-B6AD-4E45-9047-545BA45603BC}" srcOrd="0" destOrd="0" presId="urn:microsoft.com/office/officeart/2005/8/layout/list1"/>
    <dgm:cxn modelId="{86EC3113-0083-48A7-B737-9E23CD9D5532}" type="presParOf" srcId="{412B4925-B6AD-4E45-9047-545BA45603BC}" destId="{6CFD583D-4A0B-470F-A11E-2C4DF94746B3}" srcOrd="0" destOrd="0" presId="urn:microsoft.com/office/officeart/2005/8/layout/list1"/>
    <dgm:cxn modelId="{05213F38-5C0A-4895-AADA-D64FF727B7A7}" type="presParOf" srcId="{412B4925-B6AD-4E45-9047-545BA45603BC}" destId="{7DCD9696-AB4F-41E1-B294-C401A147E8F5}" srcOrd="1" destOrd="0" presId="urn:microsoft.com/office/officeart/2005/8/layout/list1"/>
    <dgm:cxn modelId="{963F2C09-628B-494E-931A-69EFDEDF0268}" type="presParOf" srcId="{C4248756-34A9-4DBA-803C-17F10430520D}" destId="{750051C3-5622-43BE-9539-34D9B1BC4E0E}" srcOrd="1" destOrd="0" presId="urn:microsoft.com/office/officeart/2005/8/layout/list1"/>
    <dgm:cxn modelId="{04D4C273-10FC-41F9-8FB4-83F6EC00AA35}" type="presParOf" srcId="{C4248756-34A9-4DBA-803C-17F10430520D}" destId="{723BBFB8-A977-4DA9-8446-B38407F6E30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4DBB244-5C94-4696-942B-FA6D780AE681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2FD6A179-F2BE-44D2-8668-66C4D3616166}">
      <dgm:prSet phldrT="[文字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校隊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D50B4FC-235A-444B-9AEE-ADA5D9E2F528}" type="parTrans" cxnId="{8D8A81D0-F72F-4338-801A-11D89B168107}">
      <dgm:prSet/>
      <dgm:spPr/>
      <dgm:t>
        <a:bodyPr/>
        <a:lstStyle/>
        <a:p>
          <a:endParaRPr lang="zh-TW" altLang="en-US"/>
        </a:p>
      </dgm:t>
    </dgm:pt>
    <dgm:pt modelId="{695B4505-2EAC-4C81-BE43-92341CB72AE9}" type="sibTrans" cxnId="{8D8A81D0-F72F-4338-801A-11D89B168107}">
      <dgm:prSet/>
      <dgm:spPr>
        <a:solidFill>
          <a:schemeClr val="bg1"/>
        </a:solidFill>
      </dgm:spPr>
      <dgm:t>
        <a:bodyPr/>
        <a:lstStyle/>
        <a:p>
          <a:endParaRPr lang="zh-TW" altLang="en-US"/>
        </a:p>
      </dgm:t>
    </dgm:pt>
    <dgm:pt modelId="{2AD6BD0D-3593-4A88-9A91-B431E10F150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社團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CE4FD2A-3ED2-4492-8600-606EC629481F}" type="parTrans" cxnId="{32EB69C7-ACB5-495E-A154-247418897DFE}">
      <dgm:prSet/>
      <dgm:spPr/>
      <dgm:t>
        <a:bodyPr/>
        <a:lstStyle/>
        <a:p>
          <a:endParaRPr lang="zh-TW" altLang="en-US"/>
        </a:p>
      </dgm:t>
    </dgm:pt>
    <dgm:pt modelId="{2BF6D346-286D-421F-B1B5-8D95731C9C62}" type="sibTrans" cxnId="{32EB69C7-ACB5-495E-A154-247418897DFE}">
      <dgm:prSet/>
      <dgm:spPr>
        <a:solidFill>
          <a:schemeClr val="bg1"/>
        </a:solidFill>
      </dgm:spPr>
      <dgm:t>
        <a:bodyPr/>
        <a:lstStyle/>
        <a:p>
          <a:endParaRPr lang="zh-TW" altLang="en-US"/>
        </a:p>
      </dgm:t>
    </dgm:pt>
    <dgm:pt modelId="{4692C6F1-ACDB-473A-BC7F-9DA6995D4EC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校內短期活動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B5C67DE-CC08-4E7F-BF8B-2B2274F57279}" type="parTrans" cxnId="{21B69FAA-EC55-405F-949D-A08C4840EAD3}">
      <dgm:prSet/>
      <dgm:spPr/>
      <dgm:t>
        <a:bodyPr/>
        <a:lstStyle/>
        <a:p>
          <a:endParaRPr lang="zh-TW" altLang="en-US"/>
        </a:p>
      </dgm:t>
    </dgm:pt>
    <dgm:pt modelId="{D68BEFCD-0C52-4BFD-9F04-CDADFEB3F21B}" type="sibTrans" cxnId="{21B69FAA-EC55-405F-949D-A08C4840EAD3}">
      <dgm:prSet/>
      <dgm:spPr>
        <a:solidFill>
          <a:schemeClr val="bg1"/>
        </a:solidFill>
      </dgm:spPr>
      <dgm:t>
        <a:bodyPr/>
        <a:lstStyle/>
        <a:p>
          <a:endParaRPr lang="zh-TW" altLang="en-US"/>
        </a:p>
      </dgm:t>
    </dgm:pt>
    <dgm:pt modelId="{B674F711-C1F5-4202-BB69-FE8A5BA5AB35}" type="pres">
      <dgm:prSet presAssocID="{A4DBB244-5C94-4696-942B-FA6D780AE68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ABCEEF3-3377-4ED7-982D-7AF038965E2E}" type="pres">
      <dgm:prSet presAssocID="{2FD6A179-F2BE-44D2-8668-66C4D3616166}" presName="node" presStyleLbl="node1" presStyleIdx="0" presStyleCnt="3" custScaleX="24747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68E5E3-C6EE-4D3B-BE89-A76CF5E5AF8E}" type="pres">
      <dgm:prSet presAssocID="{695B4505-2EAC-4C81-BE43-92341CB72AE9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2A530704-1A2A-4DDB-AFE8-E3C0192F87A9}" type="pres">
      <dgm:prSet presAssocID="{695B4505-2EAC-4C81-BE43-92341CB72AE9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0155E8D3-24EB-4A08-8773-002DA2042ABD}" type="pres">
      <dgm:prSet presAssocID="{2AD6BD0D-3593-4A88-9A91-B431E10F150D}" presName="node" presStyleLbl="node1" presStyleIdx="1" presStyleCnt="3" custScaleX="24747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2DA841-4110-4A16-BD69-FDA17899863D}" type="pres">
      <dgm:prSet presAssocID="{2BF6D346-286D-421F-B1B5-8D95731C9C62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04F8FBD3-469B-4C93-834B-B3CB2BC5FAC8}" type="pres">
      <dgm:prSet presAssocID="{2BF6D346-286D-421F-B1B5-8D95731C9C62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AADE790E-E50F-41CF-A8DB-D0D51EF27244}" type="pres">
      <dgm:prSet presAssocID="{4692C6F1-ACDB-473A-BC7F-9DA6995D4ECC}" presName="node" presStyleLbl="node1" presStyleIdx="2" presStyleCnt="3" custScaleX="24747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AE51CD0-516F-4B1E-A2AA-0A4AA991B70B}" type="presOf" srcId="{A4DBB244-5C94-4696-942B-FA6D780AE681}" destId="{B674F711-C1F5-4202-BB69-FE8A5BA5AB35}" srcOrd="0" destOrd="0" presId="urn:microsoft.com/office/officeart/2005/8/layout/process2"/>
    <dgm:cxn modelId="{32EB69C7-ACB5-495E-A154-247418897DFE}" srcId="{A4DBB244-5C94-4696-942B-FA6D780AE681}" destId="{2AD6BD0D-3593-4A88-9A91-B431E10F150D}" srcOrd="1" destOrd="0" parTransId="{3CE4FD2A-3ED2-4492-8600-606EC629481F}" sibTransId="{2BF6D346-286D-421F-B1B5-8D95731C9C62}"/>
    <dgm:cxn modelId="{21B69FAA-EC55-405F-949D-A08C4840EAD3}" srcId="{A4DBB244-5C94-4696-942B-FA6D780AE681}" destId="{4692C6F1-ACDB-473A-BC7F-9DA6995D4ECC}" srcOrd="2" destOrd="0" parTransId="{6B5C67DE-CC08-4E7F-BF8B-2B2274F57279}" sibTransId="{D68BEFCD-0C52-4BFD-9F04-CDADFEB3F21B}"/>
    <dgm:cxn modelId="{4EC22B76-6A85-424B-B31A-9661F2779417}" type="presOf" srcId="{2BF6D346-286D-421F-B1B5-8D95731C9C62}" destId="{04F8FBD3-469B-4C93-834B-B3CB2BC5FAC8}" srcOrd="1" destOrd="0" presId="urn:microsoft.com/office/officeart/2005/8/layout/process2"/>
    <dgm:cxn modelId="{8D8A81D0-F72F-4338-801A-11D89B168107}" srcId="{A4DBB244-5C94-4696-942B-FA6D780AE681}" destId="{2FD6A179-F2BE-44D2-8668-66C4D3616166}" srcOrd="0" destOrd="0" parTransId="{AD50B4FC-235A-444B-9AEE-ADA5D9E2F528}" sibTransId="{695B4505-2EAC-4C81-BE43-92341CB72AE9}"/>
    <dgm:cxn modelId="{D389537A-927F-4F32-905F-290B419CF5D3}" type="presOf" srcId="{2FD6A179-F2BE-44D2-8668-66C4D3616166}" destId="{CABCEEF3-3377-4ED7-982D-7AF038965E2E}" srcOrd="0" destOrd="0" presId="urn:microsoft.com/office/officeart/2005/8/layout/process2"/>
    <dgm:cxn modelId="{5CB8FA71-F72F-4DF6-91C1-704D058CE441}" type="presOf" srcId="{695B4505-2EAC-4C81-BE43-92341CB72AE9}" destId="{7C68E5E3-C6EE-4D3B-BE89-A76CF5E5AF8E}" srcOrd="0" destOrd="0" presId="urn:microsoft.com/office/officeart/2005/8/layout/process2"/>
    <dgm:cxn modelId="{39C15519-610D-4C3B-98BE-5A2E581399BF}" type="presOf" srcId="{2BF6D346-286D-421F-B1B5-8D95731C9C62}" destId="{D92DA841-4110-4A16-BD69-FDA17899863D}" srcOrd="0" destOrd="0" presId="urn:microsoft.com/office/officeart/2005/8/layout/process2"/>
    <dgm:cxn modelId="{14456C31-369D-48FC-8663-1B777F3DFBF1}" type="presOf" srcId="{4692C6F1-ACDB-473A-BC7F-9DA6995D4ECC}" destId="{AADE790E-E50F-41CF-A8DB-D0D51EF27244}" srcOrd="0" destOrd="0" presId="urn:microsoft.com/office/officeart/2005/8/layout/process2"/>
    <dgm:cxn modelId="{9EC49087-A197-493D-9BEC-1A4750022853}" type="presOf" srcId="{695B4505-2EAC-4C81-BE43-92341CB72AE9}" destId="{2A530704-1A2A-4DDB-AFE8-E3C0192F87A9}" srcOrd="1" destOrd="0" presId="urn:microsoft.com/office/officeart/2005/8/layout/process2"/>
    <dgm:cxn modelId="{0E7C09DF-BE43-4631-8BCE-1333DDCD8F0B}" type="presOf" srcId="{2AD6BD0D-3593-4A88-9A91-B431E10F150D}" destId="{0155E8D3-24EB-4A08-8773-002DA2042ABD}" srcOrd="0" destOrd="0" presId="urn:microsoft.com/office/officeart/2005/8/layout/process2"/>
    <dgm:cxn modelId="{55EBFB6A-9146-4DA9-92ED-0EF8606854A3}" type="presParOf" srcId="{B674F711-C1F5-4202-BB69-FE8A5BA5AB35}" destId="{CABCEEF3-3377-4ED7-982D-7AF038965E2E}" srcOrd="0" destOrd="0" presId="urn:microsoft.com/office/officeart/2005/8/layout/process2"/>
    <dgm:cxn modelId="{CB11CA25-02B7-4496-AE47-F8825E82BE2D}" type="presParOf" srcId="{B674F711-C1F5-4202-BB69-FE8A5BA5AB35}" destId="{7C68E5E3-C6EE-4D3B-BE89-A76CF5E5AF8E}" srcOrd="1" destOrd="0" presId="urn:microsoft.com/office/officeart/2005/8/layout/process2"/>
    <dgm:cxn modelId="{75F913C9-DC58-4677-A25F-B98E1740EA12}" type="presParOf" srcId="{7C68E5E3-C6EE-4D3B-BE89-A76CF5E5AF8E}" destId="{2A530704-1A2A-4DDB-AFE8-E3C0192F87A9}" srcOrd="0" destOrd="0" presId="urn:microsoft.com/office/officeart/2005/8/layout/process2"/>
    <dgm:cxn modelId="{E499EC71-CFBC-47DE-A848-AB24A525AD7C}" type="presParOf" srcId="{B674F711-C1F5-4202-BB69-FE8A5BA5AB35}" destId="{0155E8D3-24EB-4A08-8773-002DA2042ABD}" srcOrd="2" destOrd="0" presId="urn:microsoft.com/office/officeart/2005/8/layout/process2"/>
    <dgm:cxn modelId="{CB546375-2580-4443-B963-C2A6B062F627}" type="presParOf" srcId="{B674F711-C1F5-4202-BB69-FE8A5BA5AB35}" destId="{D92DA841-4110-4A16-BD69-FDA17899863D}" srcOrd="3" destOrd="0" presId="urn:microsoft.com/office/officeart/2005/8/layout/process2"/>
    <dgm:cxn modelId="{C165B471-1686-48F2-906A-3356A074A8FA}" type="presParOf" srcId="{D92DA841-4110-4A16-BD69-FDA17899863D}" destId="{04F8FBD3-469B-4C93-834B-B3CB2BC5FAC8}" srcOrd="0" destOrd="0" presId="urn:microsoft.com/office/officeart/2005/8/layout/process2"/>
    <dgm:cxn modelId="{00241D6C-2466-498F-A3FE-5EB6DDF993F3}" type="presParOf" srcId="{B674F711-C1F5-4202-BB69-FE8A5BA5AB35}" destId="{AADE790E-E50F-41CF-A8DB-D0D51EF2724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48B7C-1C6E-4A00-95E0-A7711A965486}">
      <dsp:nvSpPr>
        <dsp:cNvPr id="0" name=""/>
        <dsp:cNvSpPr/>
      </dsp:nvSpPr>
      <dsp:spPr>
        <a:xfrm rot="5400000">
          <a:off x="5667715" y="-2005601"/>
          <a:ext cx="1689375" cy="612932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106</a:t>
          </a:r>
          <a:r>
            <a:rPr lang="zh-TW" altLang="en-US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年</a:t>
          </a:r>
          <a:r>
            <a:rPr lang="en-US" altLang="zh-TW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5</a:t>
          </a:r>
          <a:r>
            <a:rPr lang="zh-TW" altLang="en-US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月</a:t>
          </a:r>
          <a:r>
            <a:rPr lang="en-US" altLang="zh-TW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2</a:t>
          </a:r>
          <a:r>
            <a:rPr lang="zh-TW" altLang="en-US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日～</a:t>
          </a:r>
          <a:r>
            <a:rPr lang="en-US" altLang="zh-TW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6</a:t>
          </a:r>
          <a:r>
            <a:rPr lang="zh-TW" altLang="en-US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月</a:t>
          </a:r>
          <a:r>
            <a:rPr lang="en-US" altLang="zh-TW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9</a:t>
          </a:r>
          <a:r>
            <a:rPr lang="zh-TW" altLang="en-US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日</a:t>
          </a:r>
          <a:endParaRPr lang="zh-TW" altLang="en-US" sz="2400" b="1" kern="1200" dirty="0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sp:txBody>
      <dsp:txXfrm rot="-5400000">
        <a:off x="3447743" y="296839"/>
        <a:ext cx="6046852" cy="1524439"/>
      </dsp:txXfrm>
    </dsp:sp>
    <dsp:sp modelId="{6A09B59A-7D82-4051-8EBC-8B168D7D3B0E}">
      <dsp:nvSpPr>
        <dsp:cNvPr id="0" name=""/>
        <dsp:cNvSpPr/>
      </dsp:nvSpPr>
      <dsp:spPr>
        <a:xfrm>
          <a:off x="0" y="3199"/>
          <a:ext cx="3447743" cy="211171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申請時間</a:t>
          </a:r>
          <a:endParaRPr lang="zh-TW" altLang="en-US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sp:txBody>
      <dsp:txXfrm>
        <a:off x="103086" y="106285"/>
        <a:ext cx="3241571" cy="1905546"/>
      </dsp:txXfrm>
    </dsp:sp>
    <dsp:sp modelId="{157C0B77-C29F-4B9C-ADD6-004BF89270D5}">
      <dsp:nvSpPr>
        <dsp:cNvPr id="0" name=""/>
        <dsp:cNvSpPr/>
      </dsp:nvSpPr>
      <dsp:spPr>
        <a:xfrm rot="5400000">
          <a:off x="5667715" y="211703"/>
          <a:ext cx="1689375" cy="612932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106</a:t>
          </a:r>
          <a:r>
            <a:rPr lang="zh-TW" altLang="en-US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年</a:t>
          </a:r>
          <a:r>
            <a:rPr lang="en-US" altLang="zh-TW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6</a:t>
          </a:r>
          <a:r>
            <a:rPr lang="zh-TW" altLang="en-US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月</a:t>
          </a:r>
          <a:r>
            <a:rPr lang="en-US" altLang="zh-TW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28</a:t>
          </a:r>
          <a:r>
            <a:rPr lang="zh-TW" altLang="en-US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日～</a:t>
          </a:r>
          <a:r>
            <a:rPr lang="en-US" altLang="zh-TW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8</a:t>
          </a:r>
          <a:r>
            <a:rPr lang="zh-TW" altLang="en-US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月</a:t>
          </a:r>
          <a:r>
            <a:rPr lang="en-US" altLang="zh-TW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23</a:t>
          </a:r>
          <a:r>
            <a:rPr lang="zh-TW" altLang="en-US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日</a:t>
          </a:r>
          <a:endParaRPr lang="zh-TW" altLang="en-US" sz="2400" b="1" kern="1200" dirty="0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8/23</a:t>
          </a:r>
          <a:r>
            <a:rPr lang="zh-TW" altLang="en-US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以後，配合新生英語營，不接受之住宿申請</a:t>
          </a:r>
          <a:endParaRPr lang="zh-TW" altLang="en-US" sz="2400" b="1" kern="1200" dirty="0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sp:txBody>
      <dsp:txXfrm rot="-5400000">
        <a:off x="3447743" y="2514143"/>
        <a:ext cx="6046852" cy="1524439"/>
      </dsp:txXfrm>
    </dsp:sp>
    <dsp:sp modelId="{207E7AB8-2E8A-4B93-974B-24F7AE2F4888}">
      <dsp:nvSpPr>
        <dsp:cNvPr id="0" name=""/>
        <dsp:cNvSpPr/>
      </dsp:nvSpPr>
      <dsp:spPr>
        <a:xfrm>
          <a:off x="0" y="2220504"/>
          <a:ext cx="3447743" cy="211171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暑假住宿期間</a:t>
          </a:r>
          <a:endParaRPr lang="zh-TW" altLang="en-US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sp:txBody>
      <dsp:txXfrm>
        <a:off x="103086" y="2323590"/>
        <a:ext cx="3241571" cy="1905546"/>
      </dsp:txXfrm>
    </dsp:sp>
    <dsp:sp modelId="{F51FC0BF-E17C-44C3-A6F4-7A5C785CAE96}">
      <dsp:nvSpPr>
        <dsp:cNvPr id="0" name=""/>
        <dsp:cNvSpPr/>
      </dsp:nvSpPr>
      <dsp:spPr>
        <a:xfrm rot="5400000">
          <a:off x="5667715" y="2429008"/>
          <a:ext cx="1689375" cy="612932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男一舍及女一舍</a:t>
          </a:r>
          <a:endParaRPr lang="zh-TW" altLang="en-US" sz="2400" b="1" kern="1200" dirty="0"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sp:txBody>
      <dsp:txXfrm rot="-5400000">
        <a:off x="3447743" y="4731448"/>
        <a:ext cx="6046852" cy="1524439"/>
      </dsp:txXfrm>
    </dsp:sp>
    <dsp:sp modelId="{24EFCA11-1DA5-4BD0-B2CB-FDCE3BA9C5CD}">
      <dsp:nvSpPr>
        <dsp:cNvPr id="0" name=""/>
        <dsp:cNvSpPr/>
      </dsp:nvSpPr>
      <dsp:spPr>
        <a:xfrm>
          <a:off x="0" y="4437809"/>
          <a:ext cx="3447743" cy="211171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rPr>
            <a:t>開放宿舍</a:t>
          </a:r>
          <a:endParaRPr lang="zh-TW" altLang="en-US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endParaRPr>
        </a:p>
      </dsp:txBody>
      <dsp:txXfrm>
        <a:off x="103086" y="4540895"/>
        <a:ext cx="3241571" cy="190554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FB1146-E510-4B27-839F-EB4EF0409DBF}">
      <dsp:nvSpPr>
        <dsp:cNvPr id="0" name=""/>
        <dsp:cNvSpPr/>
      </dsp:nvSpPr>
      <dsp:spPr>
        <a:xfrm>
          <a:off x="0" y="19112"/>
          <a:ext cx="8820000" cy="11003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本國生</a:t>
          </a:r>
          <a:endParaRPr lang="zh-TW" altLang="en-US" sz="3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3716" y="72828"/>
        <a:ext cx="8712568" cy="992953"/>
      </dsp:txXfrm>
    </dsp:sp>
    <dsp:sp modelId="{E5D1AB03-A3BA-4C6B-9974-1C098E75D16F}">
      <dsp:nvSpPr>
        <dsp:cNvPr id="0" name=""/>
        <dsp:cNvSpPr/>
      </dsp:nvSpPr>
      <dsp:spPr>
        <a:xfrm>
          <a:off x="0" y="1119497"/>
          <a:ext cx="8820000" cy="666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035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全期（</a:t>
          </a:r>
          <a:r>
            <a:rPr lang="en-US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6/28</a:t>
          </a:r>
          <a:r>
            <a:rPr lang="zh-TW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～</a:t>
          </a:r>
          <a:r>
            <a:rPr lang="en-US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8/23</a:t>
          </a:r>
          <a:r>
            <a:rPr lang="zh-TW" altLang="en-US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），</a:t>
          </a:r>
          <a:r>
            <a:rPr lang="en-US" altLang="zh-TW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100</a:t>
          </a:r>
          <a:r>
            <a:rPr lang="zh-TW" altLang="en-US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元 </a:t>
          </a:r>
          <a:r>
            <a:rPr lang="en-US" altLang="zh-TW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X 56</a:t>
          </a:r>
          <a:r>
            <a:rPr lang="zh-TW" altLang="en-US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天＝</a:t>
          </a:r>
          <a:r>
            <a:rPr lang="en-US" altLang="zh-TW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5,600</a:t>
          </a:r>
          <a:r>
            <a:rPr lang="zh-TW" altLang="en-US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元</a:t>
          </a:r>
          <a:endParaRPr lang="zh-TW" altLang="en-US" sz="2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1119497"/>
        <a:ext cx="8820000" cy="666022"/>
      </dsp:txXfrm>
    </dsp:sp>
    <dsp:sp modelId="{B3599A7E-3D46-41DA-AC0E-E42D25100E01}">
      <dsp:nvSpPr>
        <dsp:cNvPr id="0" name=""/>
        <dsp:cNvSpPr/>
      </dsp:nvSpPr>
      <dsp:spPr>
        <a:xfrm>
          <a:off x="0" y="1785519"/>
          <a:ext cx="8820000" cy="11003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境外生（僑生、陸生、外籍生）</a:t>
          </a:r>
          <a:endParaRPr lang="zh-TW" altLang="en-US" sz="3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3716" y="1839235"/>
        <a:ext cx="8712568" cy="992953"/>
      </dsp:txXfrm>
    </dsp:sp>
    <dsp:sp modelId="{9EA03954-604D-466E-9E3D-17D3279B3845}">
      <dsp:nvSpPr>
        <dsp:cNvPr id="0" name=""/>
        <dsp:cNvSpPr/>
      </dsp:nvSpPr>
      <dsp:spPr>
        <a:xfrm>
          <a:off x="0" y="2885905"/>
          <a:ext cx="8820000" cy="666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035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6/28</a:t>
          </a:r>
          <a:r>
            <a:rPr lang="zh-TW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中午起以實際住宿日數計算，一天</a:t>
          </a:r>
          <a:r>
            <a:rPr lang="en-US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100</a:t>
          </a:r>
          <a:r>
            <a:rPr lang="zh-TW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元正</a:t>
          </a:r>
          <a:endParaRPr lang="zh-TW" altLang="en-US" sz="2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2885905"/>
        <a:ext cx="8820000" cy="666022"/>
      </dsp:txXfrm>
    </dsp:sp>
    <dsp:sp modelId="{E8A074C5-252A-4BB3-823A-2CDA017530CE}">
      <dsp:nvSpPr>
        <dsp:cNvPr id="0" name=""/>
        <dsp:cNvSpPr/>
      </dsp:nvSpPr>
      <dsp:spPr>
        <a:xfrm>
          <a:off x="0" y="3551927"/>
          <a:ext cx="8820000" cy="11003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團體</a:t>
          </a:r>
          <a:endParaRPr lang="zh-TW" altLang="en-US" sz="3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3716" y="3605643"/>
        <a:ext cx="8712568" cy="992953"/>
      </dsp:txXfrm>
    </dsp:sp>
    <dsp:sp modelId="{1A759533-0874-4D1E-9953-C6D85935AB77}">
      <dsp:nvSpPr>
        <dsp:cNvPr id="0" name=""/>
        <dsp:cNvSpPr/>
      </dsp:nvSpPr>
      <dsp:spPr>
        <a:xfrm>
          <a:off x="0" y="4652312"/>
          <a:ext cx="8820000" cy="1161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035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住宿費</a:t>
          </a:r>
          <a:r>
            <a:rPr lang="zh-TW" altLang="en-US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＝</a:t>
          </a:r>
          <a:r>
            <a:rPr lang="en-US" altLang="zh-TW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100</a:t>
          </a:r>
          <a:r>
            <a:rPr lang="zh-TW" altLang="en-US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元／</a:t>
          </a:r>
          <a:r>
            <a:rPr lang="en-US" altLang="zh-TW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2600" b="1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天（男女一舍）</a:t>
          </a:r>
          <a:endParaRPr lang="zh-TW" altLang="en-US" sz="2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28600" lvl="1" indent="-228600" algn="l" defTabSz="1155700">
            <a:lnSpc>
              <a:spcPts val="3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清潔費＝</a:t>
          </a:r>
          <a:r>
            <a:rPr lang="en-US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200</a:t>
          </a:r>
          <a:r>
            <a:rPr lang="zh-TW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元</a:t>
          </a:r>
          <a:r>
            <a:rPr lang="zh-TW" altLang="en-US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／</a:t>
          </a:r>
          <a:r>
            <a:rPr lang="en-US" altLang="zh-TW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間（</a:t>
          </a:r>
          <a:r>
            <a:rPr lang="en-US" altLang="zh-TW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sz="2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人一間）</a:t>
          </a:r>
          <a:endParaRPr lang="zh-TW" altLang="en-US" sz="2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4652312"/>
        <a:ext cx="8820000" cy="11612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BBFB8-A977-4DA9-8446-B38407F6E309}">
      <dsp:nvSpPr>
        <dsp:cNvPr id="0" name=""/>
        <dsp:cNvSpPr/>
      </dsp:nvSpPr>
      <dsp:spPr>
        <a:xfrm>
          <a:off x="0" y="453453"/>
          <a:ext cx="4824000" cy="5008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96" tIns="624840" rIns="37439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453453"/>
        <a:ext cx="4824000" cy="5008500"/>
      </dsp:txXfrm>
    </dsp:sp>
    <dsp:sp modelId="{7DCD9696-AB4F-41E1-B294-C401A147E8F5}">
      <dsp:nvSpPr>
        <dsp:cNvPr id="0" name=""/>
        <dsp:cNvSpPr/>
      </dsp:nvSpPr>
      <dsp:spPr>
        <a:xfrm>
          <a:off x="241200" y="10653"/>
          <a:ext cx="3376800" cy="88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635" tIns="0" rIns="127635" bIns="0" numCol="1" spcCol="1270" anchor="ctr" anchorCtr="0">
          <a:noAutofit/>
        </a:bodyPr>
        <a:lstStyle/>
        <a:p>
          <a:pPr lvl="0" algn="l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申請流程</a:t>
          </a:r>
          <a:endParaRPr lang="zh-TW" altLang="en-US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84431" y="53884"/>
        <a:ext cx="3290338" cy="799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CEEF3-3377-4ED7-982D-7AF038965E2E}">
      <dsp:nvSpPr>
        <dsp:cNvPr id="0" name=""/>
        <dsp:cNvSpPr/>
      </dsp:nvSpPr>
      <dsp:spPr>
        <a:xfrm>
          <a:off x="108219" y="3726"/>
          <a:ext cx="3816008" cy="49465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個人</a:t>
          </a:r>
          <a:r>
            <a:rPr lang="en-US" altLang="zh-TW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portal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22707" y="18214"/>
        <a:ext cx="3787032" cy="465676"/>
      </dsp:txXfrm>
    </dsp:sp>
    <dsp:sp modelId="{7C68E5E3-C6EE-4D3B-BE89-A76CF5E5AF8E}">
      <dsp:nvSpPr>
        <dsp:cNvPr id="0" name=""/>
        <dsp:cNvSpPr/>
      </dsp:nvSpPr>
      <dsp:spPr>
        <a:xfrm rot="5400000">
          <a:off x="1923476" y="510745"/>
          <a:ext cx="185494" cy="22259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900" kern="1200"/>
        </a:p>
      </dsp:txBody>
      <dsp:txXfrm rot="-5400000">
        <a:off x="1949446" y="529294"/>
        <a:ext cx="133555" cy="129846"/>
      </dsp:txXfrm>
    </dsp:sp>
    <dsp:sp modelId="{44EB17A9-5C8D-4CC0-828D-1C3C8DBFE0CA}">
      <dsp:nvSpPr>
        <dsp:cNvPr id="0" name=""/>
        <dsp:cNvSpPr/>
      </dsp:nvSpPr>
      <dsp:spPr>
        <a:xfrm>
          <a:off x="108219" y="745705"/>
          <a:ext cx="3816008" cy="49465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住宿申請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22707" y="760193"/>
        <a:ext cx="3787032" cy="465676"/>
      </dsp:txXfrm>
    </dsp:sp>
    <dsp:sp modelId="{5DD0B499-B943-4F01-A6BC-7812A2DEAF29}">
      <dsp:nvSpPr>
        <dsp:cNvPr id="0" name=""/>
        <dsp:cNvSpPr/>
      </dsp:nvSpPr>
      <dsp:spPr>
        <a:xfrm rot="5400000">
          <a:off x="1923476" y="1252724"/>
          <a:ext cx="185494" cy="22259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ts val="2500"/>
            </a:lnSpc>
            <a:spcBef>
              <a:spcPct val="0"/>
            </a:spcBef>
            <a:spcAft>
              <a:spcPct val="35000"/>
            </a:spcAft>
          </a:pPr>
          <a:endParaRPr lang="zh-TW" altLang="en-US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949446" y="1271273"/>
        <a:ext cx="133555" cy="129846"/>
      </dsp:txXfrm>
    </dsp:sp>
    <dsp:sp modelId="{747E6027-DF85-4ADC-8222-DDD555B2B6C5}">
      <dsp:nvSpPr>
        <dsp:cNvPr id="0" name=""/>
        <dsp:cNvSpPr/>
      </dsp:nvSpPr>
      <dsp:spPr>
        <a:xfrm>
          <a:off x="108219" y="1487684"/>
          <a:ext cx="3816008" cy="49465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列印</a:t>
          </a: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申請表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22707" y="1502172"/>
        <a:ext cx="3787032" cy="465676"/>
      </dsp:txXfrm>
    </dsp:sp>
    <dsp:sp modelId="{C7E861AF-0CB7-4A2D-9034-1AA2D5D4A11F}">
      <dsp:nvSpPr>
        <dsp:cNvPr id="0" name=""/>
        <dsp:cNvSpPr/>
      </dsp:nvSpPr>
      <dsp:spPr>
        <a:xfrm rot="5400000">
          <a:off x="1923476" y="1994703"/>
          <a:ext cx="185494" cy="22259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ts val="2500"/>
            </a:lnSpc>
            <a:spcBef>
              <a:spcPct val="0"/>
            </a:spcBef>
            <a:spcAft>
              <a:spcPct val="35000"/>
            </a:spcAft>
          </a:pPr>
          <a:endParaRPr lang="zh-TW" altLang="en-US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1949446" y="2013252"/>
        <a:ext cx="133555" cy="129846"/>
      </dsp:txXfrm>
    </dsp:sp>
    <dsp:sp modelId="{36B49229-C09B-4E4D-BA2E-8A91DE98293D}">
      <dsp:nvSpPr>
        <dsp:cNvPr id="0" name=""/>
        <dsp:cNvSpPr/>
      </dsp:nvSpPr>
      <dsp:spPr>
        <a:xfrm>
          <a:off x="108219" y="2229663"/>
          <a:ext cx="3816008" cy="49465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送宿</a:t>
          </a: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服組審核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22707" y="2244151"/>
        <a:ext cx="3787032" cy="465676"/>
      </dsp:txXfrm>
    </dsp:sp>
    <dsp:sp modelId="{A8F0C29E-43AB-4942-A5EA-F6CAD5F1E3F1}">
      <dsp:nvSpPr>
        <dsp:cNvPr id="0" name=""/>
        <dsp:cNvSpPr/>
      </dsp:nvSpPr>
      <dsp:spPr>
        <a:xfrm rot="5400000">
          <a:off x="1923476" y="2736682"/>
          <a:ext cx="185494" cy="22259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ts val="2500"/>
            </a:lnSpc>
            <a:spcBef>
              <a:spcPct val="0"/>
            </a:spcBef>
            <a:spcAft>
              <a:spcPct val="35000"/>
            </a:spcAft>
          </a:pPr>
          <a:endParaRPr lang="zh-TW" altLang="en-US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949446" y="2755231"/>
        <a:ext cx="133555" cy="129846"/>
      </dsp:txXfrm>
    </dsp:sp>
    <dsp:sp modelId="{72833159-A987-4B0E-9593-0D239354DEB2}">
      <dsp:nvSpPr>
        <dsp:cNvPr id="0" name=""/>
        <dsp:cNvSpPr/>
      </dsp:nvSpPr>
      <dsp:spPr>
        <a:xfrm>
          <a:off x="108219" y="2971642"/>
          <a:ext cx="3816008" cy="49465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總務處繳費（</a:t>
          </a:r>
          <a:r>
            <a:rPr lang="en-US" altLang="zh-TW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6/9</a:t>
          </a: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前）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22707" y="2986130"/>
        <a:ext cx="3787032" cy="465676"/>
      </dsp:txXfrm>
    </dsp:sp>
    <dsp:sp modelId="{6B6AB42C-F28A-4D15-8B2B-97ED1F2DB613}">
      <dsp:nvSpPr>
        <dsp:cNvPr id="0" name=""/>
        <dsp:cNvSpPr/>
      </dsp:nvSpPr>
      <dsp:spPr>
        <a:xfrm rot="5400000">
          <a:off x="1923476" y="3478661"/>
          <a:ext cx="185494" cy="22259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ts val="2500"/>
            </a:lnSpc>
            <a:spcBef>
              <a:spcPct val="0"/>
            </a:spcBef>
            <a:spcAft>
              <a:spcPct val="35000"/>
            </a:spcAft>
          </a:pPr>
          <a:endParaRPr lang="zh-TW" altLang="en-US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1949446" y="3497210"/>
        <a:ext cx="133555" cy="129846"/>
      </dsp:txXfrm>
    </dsp:sp>
    <dsp:sp modelId="{B162EDC4-A829-42E2-82D1-5CA7BD6E88DF}">
      <dsp:nvSpPr>
        <dsp:cNvPr id="0" name=""/>
        <dsp:cNvSpPr/>
      </dsp:nvSpPr>
      <dsp:spPr>
        <a:xfrm>
          <a:off x="108219" y="3713621"/>
          <a:ext cx="3816008" cy="49465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蓋妥繳費</a:t>
          </a: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章之申請表送宿服組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22707" y="3728109"/>
        <a:ext cx="3787032" cy="4656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BBFB8-A977-4DA9-8446-B38407F6E309}">
      <dsp:nvSpPr>
        <dsp:cNvPr id="0" name=""/>
        <dsp:cNvSpPr/>
      </dsp:nvSpPr>
      <dsp:spPr>
        <a:xfrm>
          <a:off x="0" y="453453"/>
          <a:ext cx="4608512" cy="5008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7672" tIns="624840" rIns="357672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453453"/>
        <a:ext cx="4608512" cy="5008500"/>
      </dsp:txXfrm>
    </dsp:sp>
    <dsp:sp modelId="{7DCD9696-AB4F-41E1-B294-C401A147E8F5}">
      <dsp:nvSpPr>
        <dsp:cNvPr id="0" name=""/>
        <dsp:cNvSpPr/>
      </dsp:nvSpPr>
      <dsp:spPr>
        <a:xfrm>
          <a:off x="230425" y="10653"/>
          <a:ext cx="3225958" cy="88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34" tIns="0" rIns="121934" bIns="0" numCol="1" spcCol="1270" anchor="ctr" anchorCtr="0">
          <a:noAutofit/>
        </a:bodyPr>
        <a:lstStyle/>
        <a:p>
          <a:pPr lvl="0" algn="l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申請條件</a:t>
          </a:r>
          <a:endParaRPr lang="zh-TW" altLang="en-US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73656" y="53884"/>
        <a:ext cx="3139496" cy="7991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CEEF3-3377-4ED7-982D-7AF038965E2E}">
      <dsp:nvSpPr>
        <dsp:cNvPr id="0" name=""/>
        <dsp:cNvSpPr/>
      </dsp:nvSpPr>
      <dsp:spPr>
        <a:xfrm>
          <a:off x="330525" y="2570"/>
          <a:ext cx="3083365" cy="600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暑期上課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48127" y="20172"/>
        <a:ext cx="3048161" cy="565775"/>
      </dsp:txXfrm>
    </dsp:sp>
    <dsp:sp modelId="{7C68E5E3-C6EE-4D3B-BE89-A76CF5E5AF8E}">
      <dsp:nvSpPr>
        <dsp:cNvPr id="0" name=""/>
        <dsp:cNvSpPr/>
      </dsp:nvSpPr>
      <dsp:spPr>
        <a:xfrm rot="5400000">
          <a:off x="1759524" y="618574"/>
          <a:ext cx="225367" cy="270440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 rot="-5400000">
        <a:off x="1791076" y="641110"/>
        <a:ext cx="162264" cy="157757"/>
      </dsp:txXfrm>
    </dsp:sp>
    <dsp:sp modelId="{0155E8D3-24EB-4A08-8773-002DA2042ABD}">
      <dsp:nvSpPr>
        <dsp:cNvPr id="0" name=""/>
        <dsp:cNvSpPr/>
      </dsp:nvSpPr>
      <dsp:spPr>
        <a:xfrm>
          <a:off x="330531" y="904040"/>
          <a:ext cx="3083353" cy="600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研究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48133" y="921642"/>
        <a:ext cx="3048149" cy="565775"/>
      </dsp:txXfrm>
    </dsp:sp>
    <dsp:sp modelId="{D92DA841-4110-4A16-BD69-FDA17899863D}">
      <dsp:nvSpPr>
        <dsp:cNvPr id="0" name=""/>
        <dsp:cNvSpPr/>
      </dsp:nvSpPr>
      <dsp:spPr>
        <a:xfrm rot="5400000">
          <a:off x="1759524" y="1520044"/>
          <a:ext cx="225367" cy="270440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 rot="-5400000">
        <a:off x="1791076" y="1542580"/>
        <a:ext cx="162264" cy="157757"/>
      </dsp:txXfrm>
    </dsp:sp>
    <dsp:sp modelId="{AADE790E-E50F-41CF-A8DB-D0D51EF27244}">
      <dsp:nvSpPr>
        <dsp:cNvPr id="0" name=""/>
        <dsp:cNvSpPr/>
      </dsp:nvSpPr>
      <dsp:spPr>
        <a:xfrm>
          <a:off x="330531" y="1805510"/>
          <a:ext cx="3083353" cy="600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實習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48133" y="1823112"/>
        <a:ext cx="3048149" cy="565775"/>
      </dsp:txXfrm>
    </dsp:sp>
    <dsp:sp modelId="{DDBD284F-9D9F-4572-9DF1-76ABEFB7C799}">
      <dsp:nvSpPr>
        <dsp:cNvPr id="0" name=""/>
        <dsp:cNvSpPr/>
      </dsp:nvSpPr>
      <dsp:spPr>
        <a:xfrm rot="5400000">
          <a:off x="1759524" y="2421514"/>
          <a:ext cx="225367" cy="270440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 rot="-5400000">
        <a:off x="1791076" y="2444050"/>
        <a:ext cx="162264" cy="157757"/>
      </dsp:txXfrm>
    </dsp:sp>
    <dsp:sp modelId="{E3FF93C5-03F2-4C0F-9772-185FD52E2851}">
      <dsp:nvSpPr>
        <dsp:cNvPr id="0" name=""/>
        <dsp:cNvSpPr/>
      </dsp:nvSpPr>
      <dsp:spPr>
        <a:xfrm>
          <a:off x="330531" y="2706979"/>
          <a:ext cx="3083353" cy="600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實驗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48133" y="2724581"/>
        <a:ext cx="3048149" cy="565775"/>
      </dsp:txXfrm>
    </dsp:sp>
    <dsp:sp modelId="{5458666D-23F3-4D28-B7A5-BEC1BE895142}">
      <dsp:nvSpPr>
        <dsp:cNvPr id="0" name=""/>
        <dsp:cNvSpPr/>
      </dsp:nvSpPr>
      <dsp:spPr>
        <a:xfrm rot="5400000">
          <a:off x="1759524" y="3322984"/>
          <a:ext cx="225367" cy="270440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 rot="-5400000">
        <a:off x="1791076" y="3345520"/>
        <a:ext cx="162264" cy="157757"/>
      </dsp:txXfrm>
    </dsp:sp>
    <dsp:sp modelId="{78CFECF4-5ED6-4679-86B8-70B130B4DDC6}">
      <dsp:nvSpPr>
        <dsp:cNvPr id="0" name=""/>
        <dsp:cNvSpPr/>
      </dsp:nvSpPr>
      <dsp:spPr>
        <a:xfrm>
          <a:off x="330531" y="3608449"/>
          <a:ext cx="3083353" cy="600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校內工讀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48133" y="3626051"/>
        <a:ext cx="3048149" cy="5657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BBFB8-A977-4DA9-8446-B38407F6E309}">
      <dsp:nvSpPr>
        <dsp:cNvPr id="0" name=""/>
        <dsp:cNvSpPr/>
      </dsp:nvSpPr>
      <dsp:spPr>
        <a:xfrm>
          <a:off x="0" y="453453"/>
          <a:ext cx="4824000" cy="5008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96" tIns="624840" rIns="37439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453453"/>
        <a:ext cx="4824000" cy="5008500"/>
      </dsp:txXfrm>
    </dsp:sp>
    <dsp:sp modelId="{7DCD9696-AB4F-41E1-B294-C401A147E8F5}">
      <dsp:nvSpPr>
        <dsp:cNvPr id="0" name=""/>
        <dsp:cNvSpPr/>
      </dsp:nvSpPr>
      <dsp:spPr>
        <a:xfrm>
          <a:off x="241200" y="10653"/>
          <a:ext cx="3376800" cy="88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635" tIns="0" rIns="127635" bIns="0" numCol="1" spcCol="1270" anchor="ctr" anchorCtr="0">
          <a:noAutofit/>
        </a:bodyPr>
        <a:lstStyle/>
        <a:p>
          <a:pPr lvl="0" algn="l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申請流程</a:t>
          </a:r>
          <a:endParaRPr lang="zh-TW" altLang="en-US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84431" y="53884"/>
        <a:ext cx="3290338" cy="7991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CEEF3-3377-4ED7-982D-7AF038965E2E}">
      <dsp:nvSpPr>
        <dsp:cNvPr id="0" name=""/>
        <dsp:cNvSpPr/>
      </dsp:nvSpPr>
      <dsp:spPr>
        <a:xfrm>
          <a:off x="72247" y="3856"/>
          <a:ext cx="4320000" cy="45714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ts val="25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指定一名元智同學上個人</a:t>
          </a:r>
          <a:r>
            <a:rPr lang="en-US" altLang="zh-TW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portal</a:t>
          </a:r>
          <a:r>
            <a:rPr lang="zh-TW" altLang="en-US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→住宿申請</a:t>
          </a:r>
          <a:endParaRPr lang="zh-TW" altLang="en-US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5636" y="17245"/>
        <a:ext cx="4293222" cy="430366"/>
      </dsp:txXfrm>
    </dsp:sp>
    <dsp:sp modelId="{7C68E5E3-C6EE-4D3B-BE89-A76CF5E5AF8E}">
      <dsp:nvSpPr>
        <dsp:cNvPr id="0" name=""/>
        <dsp:cNvSpPr/>
      </dsp:nvSpPr>
      <dsp:spPr>
        <a:xfrm rot="5400000">
          <a:off x="2169633" y="470520"/>
          <a:ext cx="125229" cy="14793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/>
        </a:p>
      </dsp:txBody>
      <dsp:txXfrm rot="-5400000">
        <a:off x="2187869" y="481872"/>
        <a:ext cx="88759" cy="87660"/>
      </dsp:txXfrm>
    </dsp:sp>
    <dsp:sp modelId="{44EB17A9-5C8D-4CC0-828D-1C3C8DBFE0CA}">
      <dsp:nvSpPr>
        <dsp:cNvPr id="0" name=""/>
        <dsp:cNvSpPr/>
      </dsp:nvSpPr>
      <dsp:spPr>
        <a:xfrm>
          <a:off x="72247" y="627973"/>
          <a:ext cx="4320000" cy="45714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列印申請表＋住宿名單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5636" y="641362"/>
        <a:ext cx="4293222" cy="430366"/>
      </dsp:txXfrm>
    </dsp:sp>
    <dsp:sp modelId="{5DD0B499-B943-4F01-A6BC-7812A2DEAF29}">
      <dsp:nvSpPr>
        <dsp:cNvPr id="0" name=""/>
        <dsp:cNvSpPr/>
      </dsp:nvSpPr>
      <dsp:spPr>
        <a:xfrm rot="5400000">
          <a:off x="2170609" y="1093335"/>
          <a:ext cx="123277" cy="14793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ts val="2500"/>
            </a:lnSpc>
            <a:spcBef>
              <a:spcPct val="0"/>
            </a:spcBef>
            <a:spcAft>
              <a:spcPct val="35000"/>
            </a:spcAft>
          </a:pPr>
          <a:endParaRPr lang="zh-TW" altLang="en-US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2187869" y="1105663"/>
        <a:ext cx="88759" cy="86294"/>
      </dsp:txXfrm>
    </dsp:sp>
    <dsp:sp modelId="{747E6027-DF85-4ADC-8222-DDD555B2B6C5}">
      <dsp:nvSpPr>
        <dsp:cNvPr id="0" name=""/>
        <dsp:cNvSpPr/>
      </dsp:nvSpPr>
      <dsp:spPr>
        <a:xfrm>
          <a:off x="72247" y="1249487"/>
          <a:ext cx="4320000" cy="45714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請負責老師及單位簽章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5636" y="1262876"/>
        <a:ext cx="4293222" cy="430366"/>
      </dsp:txXfrm>
    </dsp:sp>
    <dsp:sp modelId="{C7E861AF-0CB7-4A2D-9034-1AA2D5D4A11F}">
      <dsp:nvSpPr>
        <dsp:cNvPr id="0" name=""/>
        <dsp:cNvSpPr/>
      </dsp:nvSpPr>
      <dsp:spPr>
        <a:xfrm rot="5400000">
          <a:off x="2170609" y="1714850"/>
          <a:ext cx="123277" cy="14793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ts val="2500"/>
            </a:lnSpc>
            <a:spcBef>
              <a:spcPct val="0"/>
            </a:spcBef>
            <a:spcAft>
              <a:spcPct val="35000"/>
            </a:spcAft>
          </a:pPr>
          <a:endParaRPr lang="zh-TW" altLang="en-US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2187869" y="1727178"/>
        <a:ext cx="88759" cy="86294"/>
      </dsp:txXfrm>
    </dsp:sp>
    <dsp:sp modelId="{36B49229-C09B-4E4D-BA2E-8A91DE98293D}">
      <dsp:nvSpPr>
        <dsp:cNvPr id="0" name=""/>
        <dsp:cNvSpPr/>
      </dsp:nvSpPr>
      <dsp:spPr>
        <a:xfrm>
          <a:off x="72247" y="1871002"/>
          <a:ext cx="4320000" cy="45714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送宿</a:t>
          </a: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服組審核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5636" y="1884391"/>
        <a:ext cx="4293222" cy="430366"/>
      </dsp:txXfrm>
    </dsp:sp>
    <dsp:sp modelId="{A8F0C29E-43AB-4942-A5EA-F6CAD5F1E3F1}">
      <dsp:nvSpPr>
        <dsp:cNvPr id="0" name=""/>
        <dsp:cNvSpPr/>
      </dsp:nvSpPr>
      <dsp:spPr>
        <a:xfrm rot="5400000">
          <a:off x="2171584" y="2335064"/>
          <a:ext cx="121326" cy="14793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ts val="2500"/>
            </a:lnSpc>
            <a:spcBef>
              <a:spcPct val="0"/>
            </a:spcBef>
            <a:spcAft>
              <a:spcPct val="35000"/>
            </a:spcAft>
          </a:pPr>
          <a:endParaRPr lang="zh-TW" altLang="en-US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2187868" y="2348367"/>
        <a:ext cx="88759" cy="84928"/>
      </dsp:txXfrm>
    </dsp:sp>
    <dsp:sp modelId="{6A83B8D6-D9FC-498B-B54C-51F0AA656868}">
      <dsp:nvSpPr>
        <dsp:cNvPr id="0" name=""/>
        <dsp:cNvSpPr/>
      </dsp:nvSpPr>
      <dsp:spPr>
        <a:xfrm>
          <a:off x="72247" y="2489915"/>
          <a:ext cx="4320000" cy="47519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altLang="zh-TW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E-mail</a:t>
          </a: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住宿名單</a:t>
          </a:r>
          <a:r>
            <a:rPr lang="en-US" altLang="zh-TW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(Excel)</a:t>
          </a: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予宿服組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6165" y="2503833"/>
        <a:ext cx="4292164" cy="447362"/>
      </dsp:txXfrm>
    </dsp:sp>
    <dsp:sp modelId="{0A6B93AE-FFF1-4C82-A330-77988DD32EB3}">
      <dsp:nvSpPr>
        <dsp:cNvPr id="0" name=""/>
        <dsp:cNvSpPr/>
      </dsp:nvSpPr>
      <dsp:spPr>
        <a:xfrm rot="5400000">
          <a:off x="2169633" y="2974633"/>
          <a:ext cx="125229" cy="14793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/>
        </a:p>
      </dsp:txBody>
      <dsp:txXfrm rot="-5400000">
        <a:off x="2187869" y="2985985"/>
        <a:ext cx="88759" cy="87660"/>
      </dsp:txXfrm>
    </dsp:sp>
    <dsp:sp modelId="{72833159-A987-4B0E-9593-0D239354DEB2}">
      <dsp:nvSpPr>
        <dsp:cNvPr id="0" name=""/>
        <dsp:cNvSpPr/>
      </dsp:nvSpPr>
      <dsp:spPr>
        <a:xfrm>
          <a:off x="72247" y="3132086"/>
          <a:ext cx="4320000" cy="45714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總務處繳費（</a:t>
          </a:r>
          <a:r>
            <a:rPr lang="en-US" altLang="zh-TW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6/9</a:t>
          </a: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前）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5636" y="3145475"/>
        <a:ext cx="4293222" cy="430366"/>
      </dsp:txXfrm>
    </dsp:sp>
    <dsp:sp modelId="{6B6AB42C-F28A-4D15-8B2B-97ED1F2DB613}">
      <dsp:nvSpPr>
        <dsp:cNvPr id="0" name=""/>
        <dsp:cNvSpPr/>
      </dsp:nvSpPr>
      <dsp:spPr>
        <a:xfrm rot="5400000">
          <a:off x="2170609" y="3597449"/>
          <a:ext cx="123277" cy="14793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ts val="2500"/>
            </a:lnSpc>
            <a:spcBef>
              <a:spcPct val="0"/>
            </a:spcBef>
            <a:spcAft>
              <a:spcPct val="35000"/>
            </a:spcAft>
          </a:pPr>
          <a:endParaRPr lang="zh-TW" altLang="en-US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2187869" y="3609777"/>
        <a:ext cx="88759" cy="86294"/>
      </dsp:txXfrm>
    </dsp:sp>
    <dsp:sp modelId="{B162EDC4-A829-42E2-82D1-5CA7BD6E88DF}">
      <dsp:nvSpPr>
        <dsp:cNvPr id="0" name=""/>
        <dsp:cNvSpPr/>
      </dsp:nvSpPr>
      <dsp:spPr>
        <a:xfrm>
          <a:off x="72247" y="3753601"/>
          <a:ext cx="4320000" cy="45714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蓋妥繳費</a:t>
          </a: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章申請表送宿服組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5636" y="3766990"/>
        <a:ext cx="4293222" cy="43036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BBFB8-A977-4DA9-8446-B38407F6E309}">
      <dsp:nvSpPr>
        <dsp:cNvPr id="0" name=""/>
        <dsp:cNvSpPr/>
      </dsp:nvSpPr>
      <dsp:spPr>
        <a:xfrm>
          <a:off x="0" y="453453"/>
          <a:ext cx="4608512" cy="5008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7672" tIns="624840" rIns="357672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453453"/>
        <a:ext cx="4608512" cy="5008500"/>
      </dsp:txXfrm>
    </dsp:sp>
    <dsp:sp modelId="{7DCD9696-AB4F-41E1-B294-C401A147E8F5}">
      <dsp:nvSpPr>
        <dsp:cNvPr id="0" name=""/>
        <dsp:cNvSpPr/>
      </dsp:nvSpPr>
      <dsp:spPr>
        <a:xfrm>
          <a:off x="230425" y="10653"/>
          <a:ext cx="3225958" cy="88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34" tIns="0" rIns="121934" bIns="0" numCol="1" spcCol="1270" anchor="ctr" anchorCtr="0">
          <a:noAutofit/>
        </a:bodyPr>
        <a:lstStyle/>
        <a:p>
          <a:pPr lvl="0" algn="l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申請條件</a:t>
          </a:r>
          <a:endParaRPr lang="zh-TW" altLang="en-US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73656" y="53884"/>
        <a:ext cx="3139496" cy="7991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CEEF3-3377-4ED7-982D-7AF038965E2E}">
      <dsp:nvSpPr>
        <dsp:cNvPr id="0" name=""/>
        <dsp:cNvSpPr/>
      </dsp:nvSpPr>
      <dsp:spPr>
        <a:xfrm>
          <a:off x="0" y="1160"/>
          <a:ext cx="4212000" cy="59348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校隊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7383" y="18543"/>
        <a:ext cx="4177234" cy="558719"/>
      </dsp:txXfrm>
    </dsp:sp>
    <dsp:sp modelId="{7C68E5E3-C6EE-4D3B-BE89-A76CF5E5AF8E}">
      <dsp:nvSpPr>
        <dsp:cNvPr id="0" name=""/>
        <dsp:cNvSpPr/>
      </dsp:nvSpPr>
      <dsp:spPr>
        <a:xfrm rot="5400000">
          <a:off x="1994721" y="609483"/>
          <a:ext cx="222557" cy="267068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 rot="-5400000">
        <a:off x="2025880" y="631739"/>
        <a:ext cx="160240" cy="155790"/>
      </dsp:txXfrm>
    </dsp:sp>
    <dsp:sp modelId="{0155E8D3-24EB-4A08-8773-002DA2042ABD}">
      <dsp:nvSpPr>
        <dsp:cNvPr id="0" name=""/>
        <dsp:cNvSpPr/>
      </dsp:nvSpPr>
      <dsp:spPr>
        <a:xfrm>
          <a:off x="0" y="891389"/>
          <a:ext cx="4212000" cy="59348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社團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7383" y="908772"/>
        <a:ext cx="4177234" cy="558719"/>
      </dsp:txXfrm>
    </dsp:sp>
    <dsp:sp modelId="{D92DA841-4110-4A16-BD69-FDA17899863D}">
      <dsp:nvSpPr>
        <dsp:cNvPr id="0" name=""/>
        <dsp:cNvSpPr/>
      </dsp:nvSpPr>
      <dsp:spPr>
        <a:xfrm rot="5400000">
          <a:off x="1994721" y="1499712"/>
          <a:ext cx="222557" cy="267068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 rot="-5400000">
        <a:off x="2025880" y="1521968"/>
        <a:ext cx="160240" cy="155790"/>
      </dsp:txXfrm>
    </dsp:sp>
    <dsp:sp modelId="{AADE790E-E50F-41CF-A8DB-D0D51EF27244}">
      <dsp:nvSpPr>
        <dsp:cNvPr id="0" name=""/>
        <dsp:cNvSpPr/>
      </dsp:nvSpPr>
      <dsp:spPr>
        <a:xfrm>
          <a:off x="0" y="1781617"/>
          <a:ext cx="4212000" cy="59348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校內短期活動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7383" y="1799000"/>
        <a:ext cx="4177234" cy="558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B3C2-AE98-4DD8-9F94-9E9D39A2C798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35A2-056D-42B3-BD15-49F86C508A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490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B3C2-AE98-4DD8-9F94-9E9D39A2C798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35A2-056D-42B3-BD15-49F86C508A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564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B3C2-AE98-4DD8-9F94-9E9D39A2C798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35A2-056D-42B3-BD15-49F86C508A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194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B3C2-AE98-4DD8-9F94-9E9D39A2C798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35A2-056D-42B3-BD15-49F86C508A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735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B3C2-AE98-4DD8-9F94-9E9D39A2C798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35A2-056D-42B3-BD15-49F86C508A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300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B3C2-AE98-4DD8-9F94-9E9D39A2C798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35A2-056D-42B3-BD15-49F86C508A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699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B3C2-AE98-4DD8-9F94-9E9D39A2C798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35A2-056D-42B3-BD15-49F86C508A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983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B3C2-AE98-4DD8-9F94-9E9D39A2C798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35A2-056D-42B3-BD15-49F86C508A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81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B3C2-AE98-4DD8-9F94-9E9D39A2C798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35A2-056D-42B3-BD15-49F86C508A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95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B3C2-AE98-4DD8-9F94-9E9D39A2C798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35A2-056D-42B3-BD15-49F86C508A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541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B3C2-AE98-4DD8-9F94-9E9D39A2C798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35A2-056D-42B3-BD15-49F86C508A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019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BB3C2-AE98-4DD8-9F94-9E9D39A2C798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035A2-056D-42B3-BD15-49F86C508A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931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18" Type="http://schemas.openxmlformats.org/officeDocument/2006/relationships/diagramLayout" Target="../diagrams/layout9.xml"/><Relationship Id="rId3" Type="http://schemas.openxmlformats.org/officeDocument/2006/relationships/diagramLayout" Target="../diagrams/layout6.xml"/><Relationship Id="rId21" Type="http://schemas.microsoft.com/office/2007/relationships/diagramDrawing" Target="../diagrams/drawing9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17" Type="http://schemas.openxmlformats.org/officeDocument/2006/relationships/diagramData" Target="../diagrams/data9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20" Type="http://schemas.openxmlformats.org/officeDocument/2006/relationships/diagramColors" Target="../diagrams/colors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19" Type="http://schemas.openxmlformats.org/officeDocument/2006/relationships/diagramQuickStyle" Target="../diagrams/quickStyle9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182072127"/>
              </p:ext>
            </p:extLst>
          </p:nvPr>
        </p:nvGraphicFramePr>
        <p:xfrm>
          <a:off x="522164" y="468263"/>
          <a:ext cx="9577064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084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申請條件及流程</a:t>
            </a:r>
            <a:r>
              <a:rPr lang="en-US" altLang="zh-TW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個人</a:t>
            </a:r>
            <a:r>
              <a:rPr lang="en-US" altLang="zh-TW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6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2845639822"/>
              </p:ext>
            </p:extLst>
          </p:nvPr>
        </p:nvGraphicFramePr>
        <p:xfrm>
          <a:off x="5418708" y="1692399"/>
          <a:ext cx="48240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3977728890"/>
              </p:ext>
            </p:extLst>
          </p:nvPr>
        </p:nvGraphicFramePr>
        <p:xfrm>
          <a:off x="5814484" y="2772519"/>
          <a:ext cx="4032448" cy="42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1717799833"/>
              </p:ext>
            </p:extLst>
          </p:nvPr>
        </p:nvGraphicFramePr>
        <p:xfrm>
          <a:off x="450156" y="1692399"/>
          <a:ext cx="460851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0" name="資料庫圖表 9"/>
          <p:cNvGraphicFramePr/>
          <p:nvPr>
            <p:extLst>
              <p:ext uri="{D42A27DB-BD31-4B8C-83A1-F6EECF244321}">
                <p14:modId xmlns:p14="http://schemas.microsoft.com/office/powerpoint/2010/main" val="1299854269"/>
              </p:ext>
            </p:extLst>
          </p:nvPr>
        </p:nvGraphicFramePr>
        <p:xfrm>
          <a:off x="882204" y="2772519"/>
          <a:ext cx="3744416" cy="42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998696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申請條件</a:t>
            </a:r>
            <a:r>
              <a:rPr lang="zh-TW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及流程</a:t>
            </a:r>
            <a:r>
              <a:rPr lang="en-US" altLang="zh-TW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團體</a:t>
            </a:r>
            <a:r>
              <a:rPr lang="en-US" altLang="zh-TW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6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705706179"/>
              </p:ext>
            </p:extLst>
          </p:nvPr>
        </p:nvGraphicFramePr>
        <p:xfrm>
          <a:off x="5418708" y="1692399"/>
          <a:ext cx="48240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179875564"/>
              </p:ext>
            </p:extLst>
          </p:nvPr>
        </p:nvGraphicFramePr>
        <p:xfrm>
          <a:off x="5598460" y="2772519"/>
          <a:ext cx="4464496" cy="42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3745004383"/>
              </p:ext>
            </p:extLst>
          </p:nvPr>
        </p:nvGraphicFramePr>
        <p:xfrm>
          <a:off x="450156" y="1692399"/>
          <a:ext cx="460851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2969744542"/>
              </p:ext>
            </p:extLst>
          </p:nvPr>
        </p:nvGraphicFramePr>
        <p:xfrm>
          <a:off x="648412" y="2772519"/>
          <a:ext cx="421200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35216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>
            <a:normAutofit/>
          </a:bodyPr>
          <a:lstStyle/>
          <a:p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費用</a:t>
            </a:r>
            <a:endParaRPr lang="zh-TW" altLang="en-US" sz="6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106119706"/>
              </p:ext>
            </p:extLst>
          </p:nvPr>
        </p:nvGraphicFramePr>
        <p:xfrm>
          <a:off x="936700" y="1404319"/>
          <a:ext cx="8820000" cy="5832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9020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236</Words>
  <Application>Microsoft Office PowerPoint</Application>
  <PresentationFormat>自訂</PresentationFormat>
  <Paragraphs>42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PowerPoint 簡報</vt:lpstr>
      <vt:lpstr>申請條件及流程【個人】</vt:lpstr>
      <vt:lpstr>申請條件及流程【團體】</vt:lpstr>
      <vt:lpstr>費用</vt:lpstr>
    </vt:vector>
  </TitlesOfParts>
  <Company>Yuan Ze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蘇碧霞</dc:creator>
  <cp:lastModifiedBy>蘇碧霞</cp:lastModifiedBy>
  <cp:revision>29</cp:revision>
  <dcterms:created xsi:type="dcterms:W3CDTF">2017-04-28T08:27:12Z</dcterms:created>
  <dcterms:modified xsi:type="dcterms:W3CDTF">2017-05-05T07:45:40Z</dcterms:modified>
</cp:coreProperties>
</file>